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modernComment_1AC_8947DBBF.xml" ContentType="application/vnd.ms-powerpoint.comments+xml"/>
  <Override PartName="/ppt/notesSlides/notesSlide3.xml" ContentType="application/vnd.openxmlformats-officedocument.presentationml.notesSlide+xml"/>
  <Override PartName="/ppt/notesSlides/notesSlide4.xml" ContentType="application/vnd.openxmlformats-officedocument.presentationml.notesSlide+xml"/>
  <Override PartName="/ppt/comments/modernComment_13B_FB8520C6.xml" ContentType="application/vnd.ms-powerpoint.comment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3"/>
  </p:sldMasterIdLst>
  <p:notesMasterIdLst>
    <p:notesMasterId r:id="rId20"/>
  </p:notesMasterIdLst>
  <p:sldIdLst>
    <p:sldId id="307" r:id="rId4"/>
    <p:sldId id="428" r:id="rId5"/>
    <p:sldId id="314" r:id="rId6"/>
    <p:sldId id="315" r:id="rId7"/>
    <p:sldId id="321" r:id="rId8"/>
    <p:sldId id="316" r:id="rId9"/>
    <p:sldId id="324" r:id="rId10"/>
    <p:sldId id="317" r:id="rId11"/>
    <p:sldId id="325" r:id="rId12"/>
    <p:sldId id="326" r:id="rId13"/>
    <p:sldId id="327" r:id="rId14"/>
    <p:sldId id="328" r:id="rId15"/>
    <p:sldId id="329" r:id="rId16"/>
    <p:sldId id="330" r:id="rId17"/>
    <p:sldId id="331" r:id="rId18"/>
    <p:sldId id="332"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0EFDD76-4BA8-A326-006A-1C6F2E67431F}" name="Amanda Fuller" initials="AF" userId="S::afuller@vivayic.com::f8653e58-844e-4398-9f7e-53b2c915258a" providerId="AD"/>
  <p188:author id="{F53F6DB1-409C-E3D1-D914-DAD8191801DE}" name="Lauren Millang" initials="LM" userId="QJ/LZTtrugZrugnJGUo/TUleAxkDapYKvTJKD1jZa98="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11"/>
    <p:restoredTop sz="96654"/>
  </p:normalViewPr>
  <p:slideViewPr>
    <p:cSldViewPr snapToGrid="0">
      <p:cViewPr varScale="1">
        <p:scale>
          <a:sx n="96" d="100"/>
          <a:sy n="96" d="100"/>
        </p:scale>
        <p:origin x="68" y="2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1.xml"/><Relationship Id="rId21"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3.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viewProps" Target="viewProps.xml"/></Relationships>
</file>

<file path=ppt/comments/modernComment_13B_FB8520C6.xml><?xml version="1.0" encoding="utf-8"?>
<p188:cmLst xmlns:a="http://schemas.openxmlformats.org/drawingml/2006/main" xmlns:r="http://schemas.openxmlformats.org/officeDocument/2006/relationships" xmlns:p188="http://schemas.microsoft.com/office/powerpoint/2018/8/main">
  <p188:cm id="{71961A97-90D3-CF41-80BD-55CE8BC3DF17}" authorId="{60EFDD76-4BA8-A326-006A-1C6F2E67431F}" created="2023-11-07T20:47:32.006">
    <pc:sldMkLst xmlns:pc="http://schemas.microsoft.com/office/powerpoint/2013/main/command">
      <pc:docMk/>
      <pc:sldMk cId="4219805894" sldId="315"/>
    </pc:sldMkLst>
    <p188:txBody>
      <a:bodyPr/>
      <a:lstStyle/>
      <a:p>
        <a:r>
          <a:rPr lang="en-US"/>
          <a:t>Facilitator: TFI team may want to update this slide with the most recent data. Check with staff.</a:t>
        </a:r>
      </a:p>
    </p188:txBody>
  </p188:cm>
</p188:cmLst>
</file>

<file path=ppt/comments/modernComment_1AC_8947DBBF.xml><?xml version="1.0" encoding="utf-8"?>
<p188:cmLst xmlns:a="http://schemas.openxmlformats.org/drawingml/2006/main" xmlns:r="http://schemas.openxmlformats.org/officeDocument/2006/relationships" xmlns:p188="http://schemas.microsoft.com/office/powerpoint/2018/8/main">
  <p188:cm id="{23CC983D-335C-4ED0-BA7D-030434DAE69B}" authorId="{F53F6DB1-409C-E3D1-D914-DAD8191801DE}" created="2023-12-12T17:18:35.079">
    <ac:deMkLst xmlns:ac="http://schemas.microsoft.com/office/drawing/2013/main/command">
      <pc:docMk xmlns:pc="http://schemas.microsoft.com/office/powerpoint/2013/main/command"/>
      <pc:sldMk xmlns:pc="http://schemas.microsoft.com/office/powerpoint/2013/main/command" cId="2303187903" sldId="428"/>
      <ac:spMk id="11" creationId="{094B3B07-02FE-65BF-ED14-8F13C99D5A89}"/>
    </ac:deMkLst>
    <p188:txBody>
      <a:bodyPr/>
      <a:lstStyle/>
      <a:p>
        <a:r>
          <a:rPr lang="en-US"/>
          <a:t>TFI: You may need to adjust these expectations based on details that we do not know yet. Restroom location, where drinks are at, any other participant expectations can be added to this slide.</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8EA5B9D-D9DE-D54E-A48B-C0314B14F899}" type="datetimeFigureOut">
              <a:rPr lang="en-US" smtClean="0"/>
              <a:t>1/15/2024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A1F4CD5-8A29-0146-B7E7-583253491B5C}" type="slidenum">
              <a:rPr lang="en-US" smtClean="0"/>
              <a:t>‹#›</a:t>
            </a:fld>
            <a:endParaRPr lang="en-US"/>
          </a:p>
        </p:txBody>
      </p:sp>
    </p:spTree>
    <p:extLst>
      <p:ext uri="{BB962C8B-B14F-4D97-AF65-F5344CB8AC3E}">
        <p14:creationId xmlns:p14="http://schemas.microsoft.com/office/powerpoint/2010/main" val="32185476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20F2CA-B16B-C940-9D3F-E552492B5CAE}" type="slidenum">
              <a:rPr lang="en-US" smtClean="0"/>
              <a:t>1</a:t>
            </a:fld>
            <a:endParaRPr lang="en-US"/>
          </a:p>
        </p:txBody>
      </p:sp>
    </p:spTree>
    <p:extLst>
      <p:ext uri="{BB962C8B-B14F-4D97-AF65-F5344CB8AC3E}">
        <p14:creationId xmlns:p14="http://schemas.microsoft.com/office/powerpoint/2010/main" val="22744588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20F2CA-B16B-C940-9D3F-E552492B5CAE}" type="slidenum">
              <a:rPr lang="en-US" smtClean="0"/>
              <a:t>10</a:t>
            </a:fld>
            <a:endParaRPr lang="en-US"/>
          </a:p>
        </p:txBody>
      </p:sp>
    </p:spTree>
    <p:extLst>
      <p:ext uri="{BB962C8B-B14F-4D97-AF65-F5344CB8AC3E}">
        <p14:creationId xmlns:p14="http://schemas.microsoft.com/office/powerpoint/2010/main" val="18508005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20F2CA-B16B-C940-9D3F-E552492B5CAE}" type="slidenum">
              <a:rPr lang="en-US" smtClean="0"/>
              <a:t>11</a:t>
            </a:fld>
            <a:endParaRPr lang="en-US"/>
          </a:p>
        </p:txBody>
      </p:sp>
    </p:spTree>
    <p:extLst>
      <p:ext uri="{BB962C8B-B14F-4D97-AF65-F5344CB8AC3E}">
        <p14:creationId xmlns:p14="http://schemas.microsoft.com/office/powerpoint/2010/main" val="33889351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20F2CA-B16B-C940-9D3F-E552492B5CAE}" type="slidenum">
              <a:rPr lang="en-US" smtClean="0"/>
              <a:t>12</a:t>
            </a:fld>
            <a:endParaRPr lang="en-US"/>
          </a:p>
        </p:txBody>
      </p:sp>
    </p:spTree>
    <p:extLst>
      <p:ext uri="{BB962C8B-B14F-4D97-AF65-F5344CB8AC3E}">
        <p14:creationId xmlns:p14="http://schemas.microsoft.com/office/powerpoint/2010/main" val="27666383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20F2CA-B16B-C940-9D3F-E552492B5CAE}" type="slidenum">
              <a:rPr lang="en-US" smtClean="0"/>
              <a:t>13</a:t>
            </a:fld>
            <a:endParaRPr lang="en-US"/>
          </a:p>
        </p:txBody>
      </p:sp>
    </p:spTree>
    <p:extLst>
      <p:ext uri="{BB962C8B-B14F-4D97-AF65-F5344CB8AC3E}">
        <p14:creationId xmlns:p14="http://schemas.microsoft.com/office/powerpoint/2010/main" val="33498076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buFont typeface="Arial" panose="020B0604020202020204" pitchFamily="34" charset="0"/>
              <a:buNone/>
            </a:pPr>
            <a:endParaRPr lang="en-US" sz="1800" b="0" i="0" dirty="0">
              <a:solidFill>
                <a:srgbClr val="000000"/>
              </a:solidFill>
              <a:effectLst/>
              <a:latin typeface="Open Sans" panose="020B0606030504020204" pitchFamily="34" charset="0"/>
            </a:endParaRPr>
          </a:p>
        </p:txBody>
      </p:sp>
      <p:sp>
        <p:nvSpPr>
          <p:cNvPr id="4" name="Slide Number Placeholder 3"/>
          <p:cNvSpPr>
            <a:spLocks noGrp="1"/>
          </p:cNvSpPr>
          <p:nvPr>
            <p:ph type="sldNum" sz="quarter" idx="5"/>
          </p:nvPr>
        </p:nvSpPr>
        <p:spPr/>
        <p:txBody>
          <a:bodyPr/>
          <a:lstStyle/>
          <a:p>
            <a:fld id="{3F20F2CA-B16B-C940-9D3F-E552492B5CAE}" type="slidenum">
              <a:rPr lang="en-US" smtClean="0"/>
              <a:t>14</a:t>
            </a:fld>
            <a:endParaRPr lang="en-US"/>
          </a:p>
        </p:txBody>
      </p:sp>
    </p:spTree>
    <p:extLst>
      <p:ext uri="{BB962C8B-B14F-4D97-AF65-F5344CB8AC3E}">
        <p14:creationId xmlns:p14="http://schemas.microsoft.com/office/powerpoint/2010/main" val="3863009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20F2CA-B16B-C940-9D3F-E552492B5CAE}" type="slidenum">
              <a:rPr lang="en-US" smtClean="0"/>
              <a:t>15</a:t>
            </a:fld>
            <a:endParaRPr lang="en-US"/>
          </a:p>
        </p:txBody>
      </p:sp>
    </p:spTree>
    <p:extLst>
      <p:ext uri="{BB962C8B-B14F-4D97-AF65-F5344CB8AC3E}">
        <p14:creationId xmlns:p14="http://schemas.microsoft.com/office/powerpoint/2010/main" val="22213116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20F2CA-B16B-C940-9D3F-E552492B5CAE}" type="slidenum">
              <a:rPr lang="en-US" smtClean="0"/>
              <a:t>16</a:t>
            </a:fld>
            <a:endParaRPr lang="en-US"/>
          </a:p>
        </p:txBody>
      </p:sp>
    </p:spTree>
    <p:extLst>
      <p:ext uri="{BB962C8B-B14F-4D97-AF65-F5344CB8AC3E}">
        <p14:creationId xmlns:p14="http://schemas.microsoft.com/office/powerpoint/2010/main" val="8403633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20F2CA-B16B-C940-9D3F-E552492B5CAE}" type="slidenum">
              <a:rPr lang="en-US" smtClean="0"/>
              <a:t>2</a:t>
            </a:fld>
            <a:endParaRPr lang="en-US"/>
          </a:p>
        </p:txBody>
      </p:sp>
    </p:spTree>
    <p:extLst>
      <p:ext uri="{BB962C8B-B14F-4D97-AF65-F5344CB8AC3E}">
        <p14:creationId xmlns:p14="http://schemas.microsoft.com/office/powerpoint/2010/main" val="1468477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buFont typeface="Arial" panose="020B0604020202020204" pitchFamily="34" charset="0"/>
              <a:buNone/>
            </a:pPr>
            <a:endParaRPr lang="en-US" sz="1800" b="0" i="0" dirty="0">
              <a:solidFill>
                <a:srgbClr val="000000"/>
              </a:solidFill>
              <a:effectLst/>
              <a:latin typeface="Open Sans" panose="020B0606030504020204" pitchFamily="34" charset="0"/>
            </a:endParaRPr>
          </a:p>
        </p:txBody>
      </p:sp>
      <p:sp>
        <p:nvSpPr>
          <p:cNvPr id="4" name="Slide Number Placeholder 3"/>
          <p:cNvSpPr>
            <a:spLocks noGrp="1"/>
          </p:cNvSpPr>
          <p:nvPr>
            <p:ph type="sldNum" sz="quarter" idx="5"/>
          </p:nvPr>
        </p:nvSpPr>
        <p:spPr/>
        <p:txBody>
          <a:bodyPr/>
          <a:lstStyle/>
          <a:p>
            <a:fld id="{3F20F2CA-B16B-C940-9D3F-E552492B5CAE}" type="slidenum">
              <a:rPr lang="en-US" smtClean="0"/>
              <a:t>3</a:t>
            </a:fld>
            <a:endParaRPr lang="en-US"/>
          </a:p>
        </p:txBody>
      </p:sp>
    </p:spTree>
    <p:extLst>
      <p:ext uri="{BB962C8B-B14F-4D97-AF65-F5344CB8AC3E}">
        <p14:creationId xmlns:p14="http://schemas.microsoft.com/office/powerpoint/2010/main" val="14050421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buFont typeface="+mj-lt"/>
              <a:buNone/>
            </a:pPr>
            <a:endParaRPr lang="en-US" dirty="0"/>
          </a:p>
        </p:txBody>
      </p:sp>
      <p:sp>
        <p:nvSpPr>
          <p:cNvPr id="4" name="Slide Number Placeholder 3"/>
          <p:cNvSpPr>
            <a:spLocks noGrp="1"/>
          </p:cNvSpPr>
          <p:nvPr>
            <p:ph type="sldNum" sz="quarter" idx="5"/>
          </p:nvPr>
        </p:nvSpPr>
        <p:spPr/>
        <p:txBody>
          <a:bodyPr/>
          <a:lstStyle/>
          <a:p>
            <a:fld id="{3F20F2CA-B16B-C940-9D3F-E552492B5CAE}" type="slidenum">
              <a:rPr lang="en-US" smtClean="0"/>
              <a:t>4</a:t>
            </a:fld>
            <a:endParaRPr lang="en-US"/>
          </a:p>
        </p:txBody>
      </p:sp>
    </p:spTree>
    <p:extLst>
      <p:ext uri="{BB962C8B-B14F-4D97-AF65-F5344CB8AC3E}">
        <p14:creationId xmlns:p14="http://schemas.microsoft.com/office/powerpoint/2010/main" val="37726280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20F2CA-B16B-C940-9D3F-E552492B5CAE}" type="slidenum">
              <a:rPr lang="en-US" smtClean="0"/>
              <a:t>5</a:t>
            </a:fld>
            <a:endParaRPr lang="en-US"/>
          </a:p>
        </p:txBody>
      </p:sp>
    </p:spTree>
    <p:extLst>
      <p:ext uri="{BB962C8B-B14F-4D97-AF65-F5344CB8AC3E}">
        <p14:creationId xmlns:p14="http://schemas.microsoft.com/office/powerpoint/2010/main" val="35229968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20F2CA-B16B-C940-9D3F-E552492B5CAE}" type="slidenum">
              <a:rPr lang="en-US" smtClean="0"/>
              <a:t>6</a:t>
            </a:fld>
            <a:endParaRPr lang="en-US"/>
          </a:p>
        </p:txBody>
      </p:sp>
    </p:spTree>
    <p:extLst>
      <p:ext uri="{BB962C8B-B14F-4D97-AF65-F5344CB8AC3E}">
        <p14:creationId xmlns:p14="http://schemas.microsoft.com/office/powerpoint/2010/main" val="42267798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buFont typeface="+mj-lt"/>
              <a:buNone/>
            </a:pPr>
            <a:endParaRPr lang="en-US" dirty="0"/>
          </a:p>
        </p:txBody>
      </p:sp>
      <p:sp>
        <p:nvSpPr>
          <p:cNvPr id="4" name="Slide Number Placeholder 3"/>
          <p:cNvSpPr>
            <a:spLocks noGrp="1"/>
          </p:cNvSpPr>
          <p:nvPr>
            <p:ph type="sldNum" sz="quarter" idx="5"/>
          </p:nvPr>
        </p:nvSpPr>
        <p:spPr/>
        <p:txBody>
          <a:bodyPr/>
          <a:lstStyle/>
          <a:p>
            <a:fld id="{3F20F2CA-B16B-C940-9D3F-E552492B5CAE}" type="slidenum">
              <a:rPr lang="en-US" smtClean="0"/>
              <a:t>7</a:t>
            </a:fld>
            <a:endParaRPr lang="en-US"/>
          </a:p>
        </p:txBody>
      </p:sp>
    </p:spTree>
    <p:extLst>
      <p:ext uri="{BB962C8B-B14F-4D97-AF65-F5344CB8AC3E}">
        <p14:creationId xmlns:p14="http://schemas.microsoft.com/office/powerpoint/2010/main" val="39093742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20F2CA-B16B-C940-9D3F-E552492B5CAE}" type="slidenum">
              <a:rPr lang="en-US" smtClean="0"/>
              <a:t>8</a:t>
            </a:fld>
            <a:endParaRPr lang="en-US"/>
          </a:p>
        </p:txBody>
      </p:sp>
    </p:spTree>
    <p:extLst>
      <p:ext uri="{BB962C8B-B14F-4D97-AF65-F5344CB8AC3E}">
        <p14:creationId xmlns:p14="http://schemas.microsoft.com/office/powerpoint/2010/main" val="21188200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20F2CA-B16B-C940-9D3F-E552492B5CAE}" type="slidenum">
              <a:rPr lang="en-US" smtClean="0"/>
              <a:t>9</a:t>
            </a:fld>
            <a:endParaRPr lang="en-US"/>
          </a:p>
        </p:txBody>
      </p:sp>
    </p:spTree>
    <p:extLst>
      <p:ext uri="{BB962C8B-B14F-4D97-AF65-F5344CB8AC3E}">
        <p14:creationId xmlns:p14="http://schemas.microsoft.com/office/powerpoint/2010/main" val="3025848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54F239-2424-4FB2-40E0-E6345714292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B3A6EA2-2702-92AC-6F2F-563F914978D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692CF87-A804-0EC0-19F9-9A0B8CDC2213}"/>
              </a:ext>
            </a:extLst>
          </p:cNvPr>
          <p:cNvSpPr>
            <a:spLocks noGrp="1"/>
          </p:cNvSpPr>
          <p:nvPr>
            <p:ph type="dt" sz="half" idx="10"/>
          </p:nvPr>
        </p:nvSpPr>
        <p:spPr/>
        <p:txBody>
          <a:bodyPr/>
          <a:lstStyle/>
          <a:p>
            <a:fld id="{B2C066D0-9CDB-A741-BC35-E150E88AA21A}" type="datetimeFigureOut">
              <a:rPr lang="en-US" smtClean="0"/>
              <a:t>1/15/2024</a:t>
            </a:fld>
            <a:endParaRPr lang="en-US"/>
          </a:p>
        </p:txBody>
      </p:sp>
      <p:sp>
        <p:nvSpPr>
          <p:cNvPr id="5" name="Footer Placeholder 4">
            <a:extLst>
              <a:ext uri="{FF2B5EF4-FFF2-40B4-BE49-F238E27FC236}">
                <a16:creationId xmlns:a16="http://schemas.microsoft.com/office/drawing/2014/main" id="{9190BD02-BCB0-DE24-F761-44314E725F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E3EBF1-610E-8FD3-BE0A-18A43F39375E}"/>
              </a:ext>
            </a:extLst>
          </p:cNvPr>
          <p:cNvSpPr>
            <a:spLocks noGrp="1"/>
          </p:cNvSpPr>
          <p:nvPr>
            <p:ph type="sldNum" sz="quarter" idx="12"/>
          </p:nvPr>
        </p:nvSpPr>
        <p:spPr/>
        <p:txBody>
          <a:bodyPr/>
          <a:lstStyle/>
          <a:p>
            <a:fld id="{0D6D564A-07BC-6141-A9CE-F029E46D8EF0}" type="slidenum">
              <a:rPr lang="en-US" smtClean="0"/>
              <a:t>‹#›</a:t>
            </a:fld>
            <a:endParaRPr lang="en-US"/>
          </a:p>
        </p:txBody>
      </p:sp>
    </p:spTree>
    <p:extLst>
      <p:ext uri="{BB962C8B-B14F-4D97-AF65-F5344CB8AC3E}">
        <p14:creationId xmlns:p14="http://schemas.microsoft.com/office/powerpoint/2010/main" val="3749640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62EA6C-51E7-E361-0AEF-77C2E053CBD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44F3E14-A1D6-9960-0D7B-7B40257704D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57A51A2-B9DC-C281-E5D1-768B506E49A0}"/>
              </a:ext>
            </a:extLst>
          </p:cNvPr>
          <p:cNvSpPr>
            <a:spLocks noGrp="1"/>
          </p:cNvSpPr>
          <p:nvPr>
            <p:ph type="dt" sz="half" idx="10"/>
          </p:nvPr>
        </p:nvSpPr>
        <p:spPr/>
        <p:txBody>
          <a:bodyPr/>
          <a:lstStyle/>
          <a:p>
            <a:fld id="{B2C066D0-9CDB-A741-BC35-E150E88AA21A}" type="datetimeFigureOut">
              <a:rPr lang="en-US" smtClean="0"/>
              <a:t>1/15/2024</a:t>
            </a:fld>
            <a:endParaRPr lang="en-US"/>
          </a:p>
        </p:txBody>
      </p:sp>
      <p:sp>
        <p:nvSpPr>
          <p:cNvPr id="5" name="Footer Placeholder 4">
            <a:extLst>
              <a:ext uri="{FF2B5EF4-FFF2-40B4-BE49-F238E27FC236}">
                <a16:creationId xmlns:a16="http://schemas.microsoft.com/office/drawing/2014/main" id="{5CCC4498-76CF-5CDC-02D6-AAB964A3DC1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F860F6-F917-DDDA-E2FD-D6D2DBE30E29}"/>
              </a:ext>
            </a:extLst>
          </p:cNvPr>
          <p:cNvSpPr>
            <a:spLocks noGrp="1"/>
          </p:cNvSpPr>
          <p:nvPr>
            <p:ph type="sldNum" sz="quarter" idx="12"/>
          </p:nvPr>
        </p:nvSpPr>
        <p:spPr/>
        <p:txBody>
          <a:bodyPr/>
          <a:lstStyle/>
          <a:p>
            <a:fld id="{0D6D564A-07BC-6141-A9CE-F029E46D8EF0}" type="slidenum">
              <a:rPr lang="en-US" smtClean="0"/>
              <a:t>‹#›</a:t>
            </a:fld>
            <a:endParaRPr lang="en-US"/>
          </a:p>
        </p:txBody>
      </p:sp>
    </p:spTree>
    <p:extLst>
      <p:ext uri="{BB962C8B-B14F-4D97-AF65-F5344CB8AC3E}">
        <p14:creationId xmlns:p14="http://schemas.microsoft.com/office/powerpoint/2010/main" val="8296571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9572A6E-8FC1-9EAA-1FC5-AC6B6E7D45C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0996263-5A0E-1443-CBB4-F1C39C7336D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488DBE-47E5-E48F-2ACA-C52D55607B17}"/>
              </a:ext>
            </a:extLst>
          </p:cNvPr>
          <p:cNvSpPr>
            <a:spLocks noGrp="1"/>
          </p:cNvSpPr>
          <p:nvPr>
            <p:ph type="dt" sz="half" idx="10"/>
          </p:nvPr>
        </p:nvSpPr>
        <p:spPr/>
        <p:txBody>
          <a:bodyPr/>
          <a:lstStyle/>
          <a:p>
            <a:fld id="{B2C066D0-9CDB-A741-BC35-E150E88AA21A}" type="datetimeFigureOut">
              <a:rPr lang="en-US" smtClean="0"/>
              <a:t>1/15/2024</a:t>
            </a:fld>
            <a:endParaRPr lang="en-US"/>
          </a:p>
        </p:txBody>
      </p:sp>
      <p:sp>
        <p:nvSpPr>
          <p:cNvPr id="5" name="Footer Placeholder 4">
            <a:extLst>
              <a:ext uri="{FF2B5EF4-FFF2-40B4-BE49-F238E27FC236}">
                <a16:creationId xmlns:a16="http://schemas.microsoft.com/office/drawing/2014/main" id="{0B0D024C-21D8-D8E6-54C0-F019696DE6E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ED238ED-0986-C177-D608-EA16305B9D8F}"/>
              </a:ext>
            </a:extLst>
          </p:cNvPr>
          <p:cNvSpPr>
            <a:spLocks noGrp="1"/>
          </p:cNvSpPr>
          <p:nvPr>
            <p:ph type="sldNum" sz="quarter" idx="12"/>
          </p:nvPr>
        </p:nvSpPr>
        <p:spPr/>
        <p:txBody>
          <a:bodyPr/>
          <a:lstStyle/>
          <a:p>
            <a:fld id="{0D6D564A-07BC-6141-A9CE-F029E46D8EF0}" type="slidenum">
              <a:rPr lang="en-US" smtClean="0"/>
              <a:t>‹#›</a:t>
            </a:fld>
            <a:endParaRPr lang="en-US"/>
          </a:p>
        </p:txBody>
      </p:sp>
    </p:spTree>
    <p:extLst>
      <p:ext uri="{BB962C8B-B14F-4D97-AF65-F5344CB8AC3E}">
        <p14:creationId xmlns:p14="http://schemas.microsoft.com/office/powerpoint/2010/main" val="17565330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8ACBDD7-6ACA-6E6F-0D3B-35137EB447A0}"/>
              </a:ext>
            </a:extLst>
          </p:cNvPr>
          <p:cNvSpPr/>
          <p:nvPr userDrawn="1"/>
        </p:nvSpPr>
        <p:spPr>
          <a:xfrm>
            <a:off x="0" y="0"/>
            <a:ext cx="12192000" cy="6858000"/>
          </a:xfrm>
          <a:prstGeom prst="rect">
            <a:avLst/>
          </a:prstGeom>
          <a:solidFill>
            <a:srgbClr val="F7F7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0ABC9615-C122-04E2-EDB5-BFDA9521F283}"/>
              </a:ext>
            </a:extLst>
          </p:cNvPr>
          <p:cNvPicPr>
            <a:picLocks noChangeAspect="1"/>
          </p:cNvPicPr>
          <p:nvPr userDrawn="1"/>
        </p:nvPicPr>
        <p:blipFill>
          <a:blip r:embed="rId2"/>
          <a:srcRect t="9510" b="9510"/>
          <a:stretch/>
        </p:blipFill>
        <p:spPr>
          <a:xfrm>
            <a:off x="672569" y="639007"/>
            <a:ext cx="11519431" cy="6218993"/>
          </a:xfrm>
          <a:prstGeom prst="rect">
            <a:avLst/>
          </a:prstGeom>
        </p:spPr>
      </p:pic>
      <p:sp>
        <p:nvSpPr>
          <p:cNvPr id="14" name="Rectangle 13">
            <a:extLst>
              <a:ext uri="{FF2B5EF4-FFF2-40B4-BE49-F238E27FC236}">
                <a16:creationId xmlns:a16="http://schemas.microsoft.com/office/drawing/2014/main" id="{9914DA8C-4EF1-7398-7D02-DCB3E6E401E2}"/>
              </a:ext>
            </a:extLst>
          </p:cNvPr>
          <p:cNvSpPr/>
          <p:nvPr userDrawn="1"/>
        </p:nvSpPr>
        <p:spPr>
          <a:xfrm>
            <a:off x="1311966" y="0"/>
            <a:ext cx="3878344" cy="5173994"/>
          </a:xfrm>
          <a:prstGeom prst="rect">
            <a:avLst/>
          </a:prstGeom>
          <a:solidFill>
            <a:srgbClr val="A5A5A5">
              <a:alpha val="9607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1" name="Picture 20">
            <a:extLst>
              <a:ext uri="{FF2B5EF4-FFF2-40B4-BE49-F238E27FC236}">
                <a16:creationId xmlns:a16="http://schemas.microsoft.com/office/drawing/2014/main" id="{E9F396E9-BCCD-7FE7-80A2-AA411A44D9FB}"/>
              </a:ext>
            </a:extLst>
          </p:cNvPr>
          <p:cNvPicPr>
            <a:picLocks noChangeAspect="1"/>
          </p:cNvPicPr>
          <p:nvPr userDrawn="1"/>
        </p:nvPicPr>
        <p:blipFill>
          <a:blip r:embed="rId3"/>
          <a:stretch>
            <a:fillRect/>
          </a:stretch>
        </p:blipFill>
        <p:spPr>
          <a:xfrm>
            <a:off x="1311967" y="5021642"/>
            <a:ext cx="3878344" cy="152351"/>
          </a:xfrm>
          <a:prstGeom prst="rect">
            <a:avLst/>
          </a:prstGeom>
        </p:spPr>
      </p:pic>
      <p:sp>
        <p:nvSpPr>
          <p:cNvPr id="31" name="Text Placeholder 30">
            <a:extLst>
              <a:ext uri="{FF2B5EF4-FFF2-40B4-BE49-F238E27FC236}">
                <a16:creationId xmlns:a16="http://schemas.microsoft.com/office/drawing/2014/main" id="{16310008-6742-6FB3-436C-60E95B1B64C8}"/>
              </a:ext>
            </a:extLst>
          </p:cNvPr>
          <p:cNvSpPr>
            <a:spLocks noGrp="1"/>
          </p:cNvSpPr>
          <p:nvPr>
            <p:ph type="body" sz="quarter" idx="13" hasCustomPrompt="1"/>
          </p:nvPr>
        </p:nvSpPr>
        <p:spPr>
          <a:xfrm>
            <a:off x="1512116" y="1351722"/>
            <a:ext cx="3663950" cy="1143000"/>
          </a:xfrm>
        </p:spPr>
        <p:txBody>
          <a:bodyPr/>
          <a:lstStyle>
            <a:lvl1pPr marL="0" indent="0" algn="ctr">
              <a:buNone/>
              <a:defRPr b="1" i="0">
                <a:solidFill>
                  <a:schemeClr val="bg1"/>
                </a:solidFill>
                <a:latin typeface="Yrsa" panose="020D0000000400000000" pitchFamily="34" charset="0"/>
              </a:defRPr>
            </a:lvl1pPr>
          </a:lstStyle>
          <a:p>
            <a:pPr lvl="0"/>
            <a:r>
              <a:rPr lang="en-US" dirty="0"/>
              <a:t>Title</a:t>
            </a:r>
          </a:p>
        </p:txBody>
      </p:sp>
      <p:sp>
        <p:nvSpPr>
          <p:cNvPr id="34" name="Text Placeholder 33">
            <a:extLst>
              <a:ext uri="{FF2B5EF4-FFF2-40B4-BE49-F238E27FC236}">
                <a16:creationId xmlns:a16="http://schemas.microsoft.com/office/drawing/2014/main" id="{4390EC35-4360-660B-37F8-03CD15AB2EEF}"/>
              </a:ext>
            </a:extLst>
          </p:cNvPr>
          <p:cNvSpPr>
            <a:spLocks noGrp="1"/>
          </p:cNvSpPr>
          <p:nvPr>
            <p:ph type="body" sz="quarter" idx="14" hasCustomPrompt="1"/>
          </p:nvPr>
        </p:nvSpPr>
        <p:spPr>
          <a:xfrm>
            <a:off x="1498600" y="3001617"/>
            <a:ext cx="3600450" cy="1460846"/>
          </a:xfrm>
        </p:spPr>
        <p:txBody>
          <a:bodyPr>
            <a:normAutofit/>
          </a:bodyPr>
          <a:lstStyle>
            <a:lvl1pPr marL="0" indent="0">
              <a:buNone/>
              <a:defRPr sz="1800">
                <a:solidFill>
                  <a:schemeClr val="bg1"/>
                </a:solidFill>
              </a:defRPr>
            </a:lvl1pPr>
          </a:lstStyle>
          <a:p>
            <a:pPr lvl="0"/>
            <a:r>
              <a:rPr lang="en-US" dirty="0"/>
              <a:t>Subtitle</a:t>
            </a:r>
          </a:p>
        </p:txBody>
      </p:sp>
    </p:spTree>
    <p:extLst>
      <p:ext uri="{BB962C8B-B14F-4D97-AF65-F5344CB8AC3E}">
        <p14:creationId xmlns:p14="http://schemas.microsoft.com/office/powerpoint/2010/main" val="41518363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8F19F88-D213-0E60-70A8-2085683A2CE8}"/>
              </a:ext>
            </a:extLst>
          </p:cNvPr>
          <p:cNvSpPr/>
          <p:nvPr userDrawn="1"/>
        </p:nvSpPr>
        <p:spPr>
          <a:xfrm>
            <a:off x="0" y="0"/>
            <a:ext cx="4963886" cy="6858000"/>
          </a:xfrm>
          <a:prstGeom prst="rect">
            <a:avLst/>
          </a:prstGeom>
          <a:solidFill>
            <a:srgbClr val="0067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0">
            <a:extLst>
              <a:ext uri="{FF2B5EF4-FFF2-40B4-BE49-F238E27FC236}">
                <a16:creationId xmlns:a16="http://schemas.microsoft.com/office/drawing/2014/main" id="{6ED7C053-0B48-E7B0-A884-AD910B42036A}"/>
              </a:ext>
            </a:extLst>
          </p:cNvPr>
          <p:cNvSpPr>
            <a:spLocks noGrp="1"/>
          </p:cNvSpPr>
          <p:nvPr>
            <p:ph type="body" sz="quarter" idx="10" hasCustomPrompt="1"/>
          </p:nvPr>
        </p:nvSpPr>
        <p:spPr>
          <a:xfrm>
            <a:off x="742122" y="2412248"/>
            <a:ext cx="609600" cy="522287"/>
          </a:xfrm>
        </p:spPr>
        <p:txBody>
          <a:bodyPr/>
          <a:lstStyle>
            <a:lvl1pPr marL="0" indent="0">
              <a:buNone/>
              <a:defRPr>
                <a:solidFill>
                  <a:srgbClr val="F7F7F7"/>
                </a:solidFill>
              </a:defRPr>
            </a:lvl1pPr>
          </a:lstStyle>
          <a:p>
            <a:pPr lvl="0"/>
            <a:r>
              <a:rPr lang="en-US" dirty="0"/>
              <a:t>01</a:t>
            </a:r>
          </a:p>
        </p:txBody>
      </p:sp>
      <p:sp>
        <p:nvSpPr>
          <p:cNvPr id="13" name="Text Placeholder 12">
            <a:extLst>
              <a:ext uri="{FF2B5EF4-FFF2-40B4-BE49-F238E27FC236}">
                <a16:creationId xmlns:a16="http://schemas.microsoft.com/office/drawing/2014/main" id="{F3397E50-8975-F046-2E15-229C00789DB4}"/>
              </a:ext>
            </a:extLst>
          </p:cNvPr>
          <p:cNvSpPr>
            <a:spLocks noGrp="1"/>
          </p:cNvSpPr>
          <p:nvPr>
            <p:ph type="body" sz="quarter" idx="11"/>
          </p:nvPr>
        </p:nvSpPr>
        <p:spPr>
          <a:xfrm>
            <a:off x="742122" y="3533155"/>
            <a:ext cx="4021466" cy="1123122"/>
          </a:xfrm>
        </p:spPr>
        <p:txBody>
          <a:bodyPr>
            <a:noAutofit/>
          </a:bodyPr>
          <a:lstStyle>
            <a:lvl1pPr marL="0" indent="0">
              <a:buNone/>
              <a:defRPr sz="3600" b="1" i="0">
                <a:solidFill>
                  <a:srgbClr val="F7F7F7"/>
                </a:solidFill>
                <a:latin typeface="Yrsa" panose="020D0000000400000000" pitchFamily="34" charset="0"/>
                <a:ea typeface="Helvetica Neue" panose="02000503000000020004" pitchFamily="2" charset="0"/>
                <a:cs typeface="Helvetica Neue" panose="02000503000000020004" pitchFamily="2" charset="0"/>
              </a:defRPr>
            </a:lvl1pPr>
          </a:lstStyle>
          <a:p>
            <a:pPr lvl="0"/>
            <a:endParaRPr lang="en-US" dirty="0"/>
          </a:p>
        </p:txBody>
      </p:sp>
      <p:sp>
        <p:nvSpPr>
          <p:cNvPr id="15" name="Text Placeholder 14">
            <a:extLst>
              <a:ext uri="{FF2B5EF4-FFF2-40B4-BE49-F238E27FC236}">
                <a16:creationId xmlns:a16="http://schemas.microsoft.com/office/drawing/2014/main" id="{3E52426D-37C3-4D5F-28A3-531897C66C1F}"/>
              </a:ext>
            </a:extLst>
          </p:cNvPr>
          <p:cNvSpPr>
            <a:spLocks noGrp="1"/>
          </p:cNvSpPr>
          <p:nvPr>
            <p:ph type="body" sz="quarter" idx="12"/>
          </p:nvPr>
        </p:nvSpPr>
        <p:spPr>
          <a:xfrm>
            <a:off x="742123" y="4929050"/>
            <a:ext cx="4021466" cy="1280489"/>
          </a:xfrm>
        </p:spPr>
        <p:txBody>
          <a:bodyPr>
            <a:normAutofit/>
          </a:bodyPr>
          <a:lstStyle>
            <a:lvl1pPr marL="0" indent="0">
              <a:lnSpc>
                <a:spcPct val="100000"/>
              </a:lnSpc>
              <a:spcBef>
                <a:spcPts val="0"/>
              </a:spcBef>
              <a:buNone/>
              <a:defRPr sz="1800">
                <a:solidFill>
                  <a:srgbClr val="F7F7F7"/>
                </a:solidFill>
              </a:defRPr>
            </a:lvl1pPr>
          </a:lstStyle>
          <a:p>
            <a:pPr lvl="0"/>
            <a:endParaRPr lang="en-US" dirty="0"/>
          </a:p>
        </p:txBody>
      </p:sp>
      <p:sp>
        <p:nvSpPr>
          <p:cNvPr id="2" name="Rectangle 1">
            <a:extLst>
              <a:ext uri="{FF2B5EF4-FFF2-40B4-BE49-F238E27FC236}">
                <a16:creationId xmlns:a16="http://schemas.microsoft.com/office/drawing/2014/main" id="{208CFE11-2937-6035-B870-1900AAC984B3}"/>
              </a:ext>
            </a:extLst>
          </p:cNvPr>
          <p:cNvSpPr/>
          <p:nvPr userDrawn="1"/>
        </p:nvSpPr>
        <p:spPr>
          <a:xfrm>
            <a:off x="4963886" y="0"/>
            <a:ext cx="7228114" cy="6858000"/>
          </a:xfrm>
          <a:prstGeom prst="rect">
            <a:avLst/>
          </a:prstGeom>
          <a:solidFill>
            <a:srgbClr val="F7F7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306308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le and Content - Dark">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6950EFF-D27D-8528-290C-51FA4AEBD796}"/>
              </a:ext>
            </a:extLst>
          </p:cNvPr>
          <p:cNvSpPr/>
          <p:nvPr userDrawn="1"/>
        </p:nvSpPr>
        <p:spPr>
          <a:xfrm>
            <a:off x="0" y="0"/>
            <a:ext cx="12192000" cy="6858000"/>
          </a:xfrm>
          <a:prstGeom prst="rect">
            <a:avLst/>
          </a:prstGeom>
          <a:solidFill>
            <a:srgbClr val="0067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B4B6522-0A10-0996-2CEF-060423E8B5E8}"/>
              </a:ext>
            </a:extLst>
          </p:cNvPr>
          <p:cNvSpPr>
            <a:spLocks noGrp="1"/>
          </p:cNvSpPr>
          <p:nvPr>
            <p:ph type="title" hasCustomPrompt="1"/>
          </p:nvPr>
        </p:nvSpPr>
        <p:spPr>
          <a:xfrm>
            <a:off x="2429691" y="365125"/>
            <a:ext cx="8924108" cy="1325563"/>
          </a:xfrm>
        </p:spPr>
        <p:txBody>
          <a:bodyPr/>
          <a:lstStyle>
            <a:lvl1pPr>
              <a:defRPr>
                <a:solidFill>
                  <a:schemeClr val="bg1"/>
                </a:solidFill>
              </a:defRPr>
            </a:lvl1pPr>
          </a:lstStyle>
          <a:p>
            <a:r>
              <a:rPr lang="en-US" dirty="0"/>
              <a:t>Slide Title</a:t>
            </a:r>
          </a:p>
        </p:txBody>
      </p:sp>
      <p:sp>
        <p:nvSpPr>
          <p:cNvPr id="3" name="Content Placeholder 2">
            <a:extLst>
              <a:ext uri="{FF2B5EF4-FFF2-40B4-BE49-F238E27FC236}">
                <a16:creationId xmlns:a16="http://schemas.microsoft.com/office/drawing/2014/main" id="{DC06FC9B-563C-EAE7-2C3D-3667BEF4A089}"/>
              </a:ext>
            </a:extLst>
          </p:cNvPr>
          <p:cNvSpPr>
            <a:spLocks noGrp="1"/>
          </p:cNvSpPr>
          <p:nvPr>
            <p:ph idx="1"/>
          </p:nvPr>
        </p:nvSpPr>
        <p:spPr>
          <a:xfrm>
            <a:off x="838200" y="1915886"/>
            <a:ext cx="10515600" cy="3796936"/>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2" name="Picture 11">
            <a:extLst>
              <a:ext uri="{FF2B5EF4-FFF2-40B4-BE49-F238E27FC236}">
                <a16:creationId xmlns:a16="http://schemas.microsoft.com/office/drawing/2014/main" id="{CE540388-8627-2032-B795-C72DDAC3A85A}"/>
              </a:ext>
            </a:extLst>
          </p:cNvPr>
          <p:cNvPicPr>
            <a:picLocks noChangeAspect="1"/>
          </p:cNvPicPr>
          <p:nvPr userDrawn="1"/>
        </p:nvPicPr>
        <p:blipFill>
          <a:blip r:embed="rId2"/>
          <a:stretch>
            <a:fillRect/>
          </a:stretch>
        </p:blipFill>
        <p:spPr>
          <a:xfrm>
            <a:off x="546652" y="586340"/>
            <a:ext cx="1766957" cy="1104348"/>
          </a:xfrm>
          <a:prstGeom prst="rect">
            <a:avLst/>
          </a:prstGeom>
        </p:spPr>
      </p:pic>
    </p:spTree>
    <p:extLst>
      <p:ext uri="{BB962C8B-B14F-4D97-AF65-F5344CB8AC3E}">
        <p14:creationId xmlns:p14="http://schemas.microsoft.com/office/powerpoint/2010/main" val="34213598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ext Plus Imag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6A4BE30-0278-ADCF-8348-90202E0D600B}"/>
              </a:ext>
            </a:extLst>
          </p:cNvPr>
          <p:cNvSpPr/>
          <p:nvPr userDrawn="1"/>
        </p:nvSpPr>
        <p:spPr>
          <a:xfrm>
            <a:off x="0" y="0"/>
            <a:ext cx="5172891" cy="6858000"/>
          </a:xfrm>
          <a:prstGeom prst="rect">
            <a:avLst/>
          </a:prstGeom>
          <a:solidFill>
            <a:srgbClr val="F7F7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C5C5A1FF-DF0D-3642-E7C0-16D7738398BE}"/>
              </a:ext>
            </a:extLst>
          </p:cNvPr>
          <p:cNvPicPr>
            <a:picLocks noChangeAspect="1"/>
          </p:cNvPicPr>
          <p:nvPr userDrawn="1"/>
        </p:nvPicPr>
        <p:blipFill rotWithShape="1">
          <a:blip r:embed="rId2"/>
          <a:srcRect l="13029" r="18847"/>
          <a:stretch/>
        </p:blipFill>
        <p:spPr>
          <a:xfrm>
            <a:off x="5172891" y="0"/>
            <a:ext cx="7019109" cy="6858000"/>
          </a:xfrm>
          <a:prstGeom prst="rect">
            <a:avLst/>
          </a:prstGeom>
        </p:spPr>
      </p:pic>
      <p:sp>
        <p:nvSpPr>
          <p:cNvPr id="6" name="Rectangle 5">
            <a:extLst>
              <a:ext uri="{FF2B5EF4-FFF2-40B4-BE49-F238E27FC236}">
                <a16:creationId xmlns:a16="http://schemas.microsoft.com/office/drawing/2014/main" id="{0185D314-B2F8-7955-9645-EDB4A7995389}"/>
              </a:ext>
            </a:extLst>
          </p:cNvPr>
          <p:cNvSpPr/>
          <p:nvPr userDrawn="1"/>
        </p:nvSpPr>
        <p:spPr>
          <a:xfrm>
            <a:off x="824947" y="3518263"/>
            <a:ext cx="6359625" cy="3339737"/>
          </a:xfrm>
          <a:prstGeom prst="rect">
            <a:avLst/>
          </a:prstGeom>
          <a:solidFill>
            <a:srgbClr val="00677F">
              <a:alpha val="8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9CB0A80-4D95-C163-FCDC-DF444B679B91}"/>
              </a:ext>
            </a:extLst>
          </p:cNvPr>
          <p:cNvSpPr>
            <a:spLocks noGrp="1"/>
          </p:cNvSpPr>
          <p:nvPr>
            <p:ph type="title" hasCustomPrompt="1"/>
          </p:nvPr>
        </p:nvSpPr>
        <p:spPr>
          <a:xfrm>
            <a:off x="412473" y="1659696"/>
            <a:ext cx="4502718" cy="1325563"/>
          </a:xfrm>
        </p:spPr>
        <p:txBody>
          <a:bodyPr/>
          <a:lstStyle>
            <a:lvl1pPr>
              <a:defRPr>
                <a:solidFill>
                  <a:srgbClr val="00677F"/>
                </a:solidFill>
              </a:defRPr>
            </a:lvl1pPr>
          </a:lstStyle>
          <a:p>
            <a:r>
              <a:rPr lang="en-US" dirty="0"/>
              <a:t>Title</a:t>
            </a:r>
          </a:p>
        </p:txBody>
      </p:sp>
      <p:sp>
        <p:nvSpPr>
          <p:cNvPr id="8" name="Rectangle 7">
            <a:extLst>
              <a:ext uri="{FF2B5EF4-FFF2-40B4-BE49-F238E27FC236}">
                <a16:creationId xmlns:a16="http://schemas.microsoft.com/office/drawing/2014/main" id="{05B6C6C0-273F-6C29-8104-992944135A81}"/>
              </a:ext>
            </a:extLst>
          </p:cNvPr>
          <p:cNvSpPr/>
          <p:nvPr userDrawn="1"/>
        </p:nvSpPr>
        <p:spPr>
          <a:xfrm>
            <a:off x="0" y="3518263"/>
            <a:ext cx="823293" cy="3339737"/>
          </a:xfrm>
          <a:prstGeom prst="rect">
            <a:avLst/>
          </a:prstGeom>
          <a:solidFill>
            <a:srgbClr val="31373D">
              <a:alpha val="7527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31373D"/>
              </a:solidFill>
            </a:endParaRPr>
          </a:p>
        </p:txBody>
      </p:sp>
      <p:sp>
        <p:nvSpPr>
          <p:cNvPr id="11" name="Text Placeholder 10">
            <a:extLst>
              <a:ext uri="{FF2B5EF4-FFF2-40B4-BE49-F238E27FC236}">
                <a16:creationId xmlns:a16="http://schemas.microsoft.com/office/drawing/2014/main" id="{17DF6F59-7A8E-19A7-0615-C2135331D71A}"/>
              </a:ext>
            </a:extLst>
          </p:cNvPr>
          <p:cNvSpPr>
            <a:spLocks noGrp="1"/>
          </p:cNvSpPr>
          <p:nvPr>
            <p:ph type="body" sz="quarter" idx="14"/>
          </p:nvPr>
        </p:nvSpPr>
        <p:spPr>
          <a:xfrm>
            <a:off x="922528" y="3777818"/>
            <a:ext cx="5955350" cy="2911217"/>
          </a:xfrm>
        </p:spPr>
        <p:txBody>
          <a:bodyPr>
            <a:normAutofit/>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stStyle>
          <a:p>
            <a:pPr lvl="0"/>
            <a:r>
              <a:rPr lang="en-US" dirty="0"/>
              <a:t>Click to edit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221714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Title and Content - Dark">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6950EFF-D27D-8528-290C-51FA4AEBD796}"/>
              </a:ext>
            </a:extLst>
          </p:cNvPr>
          <p:cNvSpPr/>
          <p:nvPr userDrawn="1"/>
        </p:nvSpPr>
        <p:spPr>
          <a:xfrm>
            <a:off x="0" y="0"/>
            <a:ext cx="12192000" cy="6858000"/>
          </a:xfrm>
          <a:prstGeom prst="rect">
            <a:avLst/>
          </a:prstGeom>
          <a:solidFill>
            <a:srgbClr val="0067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0609779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itle and Content - Ligh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8202B0F-5103-C024-B56F-B1EEDD70075C}"/>
              </a:ext>
            </a:extLst>
          </p:cNvPr>
          <p:cNvSpPr/>
          <p:nvPr userDrawn="1"/>
        </p:nvSpPr>
        <p:spPr>
          <a:xfrm>
            <a:off x="0" y="0"/>
            <a:ext cx="12192000" cy="6858000"/>
          </a:xfrm>
          <a:prstGeom prst="rect">
            <a:avLst/>
          </a:prstGeom>
          <a:solidFill>
            <a:srgbClr val="F7F7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B4B6522-0A10-0996-2CEF-060423E8B5E8}"/>
              </a:ext>
            </a:extLst>
          </p:cNvPr>
          <p:cNvSpPr>
            <a:spLocks noGrp="1"/>
          </p:cNvSpPr>
          <p:nvPr>
            <p:ph type="title"/>
          </p:nvPr>
        </p:nvSpPr>
        <p:spPr>
          <a:xfrm>
            <a:off x="838200" y="295162"/>
            <a:ext cx="8950234" cy="1325563"/>
          </a:xfrm>
        </p:spPr>
        <p:txBody>
          <a:bodyPr/>
          <a:lstStyle>
            <a:lvl1pPr>
              <a:defRPr>
                <a:solidFill>
                  <a:srgbClr val="00677F"/>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DC06FC9B-563C-EAE7-2C3D-3667BEF4A089}"/>
              </a:ext>
            </a:extLst>
          </p:cNvPr>
          <p:cNvSpPr>
            <a:spLocks noGrp="1"/>
          </p:cNvSpPr>
          <p:nvPr>
            <p:ph idx="1"/>
          </p:nvPr>
        </p:nvSpPr>
        <p:spPr>
          <a:xfrm>
            <a:off x="838200" y="1915886"/>
            <a:ext cx="10515600" cy="3796936"/>
          </a:xfrm>
        </p:spPr>
        <p:txBody>
          <a:bodyPr/>
          <a:lstStyle>
            <a:lvl1pPr>
              <a:lnSpc>
                <a:spcPct val="100000"/>
              </a:lnSpc>
              <a:spcBef>
                <a:spcPts val="600"/>
              </a:spcBef>
              <a:defRPr>
                <a:solidFill>
                  <a:srgbClr val="31373D"/>
                </a:solidFill>
              </a:defRPr>
            </a:lvl1pPr>
            <a:lvl2pPr>
              <a:lnSpc>
                <a:spcPct val="100000"/>
              </a:lnSpc>
              <a:spcBef>
                <a:spcPts val="600"/>
              </a:spcBef>
              <a:defRPr>
                <a:solidFill>
                  <a:srgbClr val="31373D"/>
                </a:solidFill>
              </a:defRPr>
            </a:lvl2pPr>
            <a:lvl3pPr>
              <a:lnSpc>
                <a:spcPct val="100000"/>
              </a:lnSpc>
              <a:spcBef>
                <a:spcPts val="600"/>
              </a:spcBef>
              <a:defRPr>
                <a:solidFill>
                  <a:srgbClr val="31373D"/>
                </a:solidFill>
              </a:defRPr>
            </a:lvl3pPr>
            <a:lvl4pPr>
              <a:lnSpc>
                <a:spcPct val="100000"/>
              </a:lnSpc>
              <a:spcBef>
                <a:spcPts val="600"/>
              </a:spcBef>
              <a:defRPr>
                <a:solidFill>
                  <a:srgbClr val="31373D"/>
                </a:solidFill>
              </a:defRPr>
            </a:lvl4pPr>
            <a:lvl5pPr>
              <a:lnSpc>
                <a:spcPct val="100000"/>
              </a:lnSpc>
              <a:spcBef>
                <a:spcPts val="600"/>
              </a:spcBef>
              <a:defRPr>
                <a:solidFill>
                  <a:srgbClr val="31373D"/>
                </a:solidFill>
              </a:defRPr>
            </a:lvl5pPr>
          </a:lstStyle>
          <a:p>
            <a:pPr lvl="0"/>
            <a:r>
              <a:rPr lang="en-US" dirty="0"/>
              <a:t>Click to edit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0719684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Title and Content - Ligh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8202B0F-5103-C024-B56F-B1EEDD70075C}"/>
              </a:ext>
            </a:extLst>
          </p:cNvPr>
          <p:cNvSpPr/>
          <p:nvPr userDrawn="1"/>
        </p:nvSpPr>
        <p:spPr>
          <a:xfrm>
            <a:off x="0" y="0"/>
            <a:ext cx="12192000" cy="6858000"/>
          </a:xfrm>
          <a:prstGeom prst="rect">
            <a:avLst/>
          </a:prstGeom>
          <a:solidFill>
            <a:srgbClr val="F7F7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B4B6522-0A10-0996-2CEF-060423E8B5E8}"/>
              </a:ext>
            </a:extLst>
          </p:cNvPr>
          <p:cNvSpPr>
            <a:spLocks noGrp="1"/>
          </p:cNvSpPr>
          <p:nvPr>
            <p:ph type="title"/>
          </p:nvPr>
        </p:nvSpPr>
        <p:spPr>
          <a:xfrm>
            <a:off x="2403566" y="365125"/>
            <a:ext cx="8950234" cy="1325563"/>
          </a:xfrm>
        </p:spPr>
        <p:txBody>
          <a:bodyPr/>
          <a:lstStyle>
            <a:lvl1pPr>
              <a:defRPr>
                <a:solidFill>
                  <a:srgbClr val="00677F"/>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DC06FC9B-563C-EAE7-2C3D-3667BEF4A089}"/>
              </a:ext>
            </a:extLst>
          </p:cNvPr>
          <p:cNvSpPr>
            <a:spLocks noGrp="1"/>
          </p:cNvSpPr>
          <p:nvPr>
            <p:ph idx="1"/>
          </p:nvPr>
        </p:nvSpPr>
        <p:spPr>
          <a:xfrm>
            <a:off x="838200" y="1915886"/>
            <a:ext cx="10515600" cy="3796936"/>
          </a:xfrm>
        </p:spPr>
        <p:txBody>
          <a:bodyPr/>
          <a:lstStyle>
            <a:lvl1pPr>
              <a:lnSpc>
                <a:spcPct val="100000"/>
              </a:lnSpc>
              <a:spcBef>
                <a:spcPts val="600"/>
              </a:spcBef>
              <a:defRPr>
                <a:solidFill>
                  <a:srgbClr val="31373D"/>
                </a:solidFill>
              </a:defRPr>
            </a:lvl1pPr>
            <a:lvl2pPr>
              <a:lnSpc>
                <a:spcPct val="100000"/>
              </a:lnSpc>
              <a:spcBef>
                <a:spcPts val="600"/>
              </a:spcBef>
              <a:defRPr>
                <a:solidFill>
                  <a:srgbClr val="31373D"/>
                </a:solidFill>
              </a:defRPr>
            </a:lvl2pPr>
            <a:lvl3pPr>
              <a:lnSpc>
                <a:spcPct val="100000"/>
              </a:lnSpc>
              <a:spcBef>
                <a:spcPts val="600"/>
              </a:spcBef>
              <a:defRPr>
                <a:solidFill>
                  <a:srgbClr val="31373D"/>
                </a:solidFill>
              </a:defRPr>
            </a:lvl3pPr>
            <a:lvl4pPr>
              <a:lnSpc>
                <a:spcPct val="100000"/>
              </a:lnSpc>
              <a:spcBef>
                <a:spcPts val="600"/>
              </a:spcBef>
              <a:defRPr>
                <a:solidFill>
                  <a:srgbClr val="31373D"/>
                </a:solidFill>
              </a:defRPr>
            </a:lvl4pPr>
            <a:lvl5pPr>
              <a:lnSpc>
                <a:spcPct val="100000"/>
              </a:lnSpc>
              <a:spcBef>
                <a:spcPts val="600"/>
              </a:spcBef>
              <a:defRPr>
                <a:solidFill>
                  <a:srgbClr val="31373D"/>
                </a:solidFill>
              </a:defRPr>
            </a:lvl5pPr>
          </a:lstStyle>
          <a:p>
            <a:pPr lvl="0"/>
            <a:r>
              <a:rPr lang="en-US" dirty="0"/>
              <a:t>Click to edit</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a:extLst>
              <a:ext uri="{FF2B5EF4-FFF2-40B4-BE49-F238E27FC236}">
                <a16:creationId xmlns:a16="http://schemas.microsoft.com/office/drawing/2014/main" id="{7CAE020D-56AC-D850-7177-E26B1AF0701A}"/>
              </a:ext>
            </a:extLst>
          </p:cNvPr>
          <p:cNvPicPr>
            <a:picLocks noChangeAspect="1"/>
          </p:cNvPicPr>
          <p:nvPr userDrawn="1"/>
        </p:nvPicPr>
        <p:blipFill>
          <a:blip r:embed="rId2"/>
          <a:stretch>
            <a:fillRect/>
          </a:stretch>
        </p:blipFill>
        <p:spPr>
          <a:xfrm>
            <a:off x="367748" y="500397"/>
            <a:ext cx="1904465" cy="1190291"/>
          </a:xfrm>
          <a:prstGeom prst="rect">
            <a:avLst/>
          </a:prstGeom>
        </p:spPr>
      </p:pic>
    </p:spTree>
    <p:extLst>
      <p:ext uri="{BB962C8B-B14F-4D97-AF65-F5344CB8AC3E}">
        <p14:creationId xmlns:p14="http://schemas.microsoft.com/office/powerpoint/2010/main" val="1738873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Closin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49BDD97-172C-672E-E3BA-3B431A0F428C}"/>
              </a:ext>
            </a:extLst>
          </p:cNvPr>
          <p:cNvSpPr/>
          <p:nvPr userDrawn="1"/>
        </p:nvSpPr>
        <p:spPr>
          <a:xfrm>
            <a:off x="0" y="2136913"/>
            <a:ext cx="12192000" cy="4734392"/>
          </a:xfrm>
          <a:prstGeom prst="rect">
            <a:avLst/>
          </a:prstGeom>
          <a:solidFill>
            <a:srgbClr val="F7F7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D6D73450-555A-2BA0-4C01-60AC3DB1589B}"/>
              </a:ext>
            </a:extLst>
          </p:cNvPr>
          <p:cNvSpPr/>
          <p:nvPr userDrawn="1"/>
        </p:nvSpPr>
        <p:spPr>
          <a:xfrm>
            <a:off x="0" y="-12989"/>
            <a:ext cx="12192000" cy="2853792"/>
          </a:xfrm>
          <a:prstGeom prst="rect">
            <a:avLst/>
          </a:prstGeom>
          <a:solidFill>
            <a:srgbClr val="0067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9" name="Straight Connector 8">
            <a:extLst>
              <a:ext uri="{FF2B5EF4-FFF2-40B4-BE49-F238E27FC236}">
                <a16:creationId xmlns:a16="http://schemas.microsoft.com/office/drawing/2014/main" id="{7B1B6D68-A152-464D-4AFA-E6190C73E215}"/>
              </a:ext>
            </a:extLst>
          </p:cNvPr>
          <p:cNvCxnSpPr>
            <a:cxnSpLocks/>
          </p:cNvCxnSpPr>
          <p:nvPr userDrawn="1"/>
        </p:nvCxnSpPr>
        <p:spPr>
          <a:xfrm>
            <a:off x="4995529" y="2549682"/>
            <a:ext cx="2383467" cy="0"/>
          </a:xfrm>
          <a:prstGeom prst="line">
            <a:avLst/>
          </a:prstGeom>
          <a:ln w="12700">
            <a:solidFill>
              <a:srgbClr val="004A96"/>
            </a:solidFill>
          </a:ln>
        </p:spPr>
        <p:style>
          <a:lnRef idx="1">
            <a:schemeClr val="accent1"/>
          </a:lnRef>
          <a:fillRef idx="0">
            <a:schemeClr val="accent1"/>
          </a:fillRef>
          <a:effectRef idx="0">
            <a:schemeClr val="accent1"/>
          </a:effectRef>
          <a:fontRef idx="minor">
            <a:schemeClr val="tx1"/>
          </a:fontRef>
        </p:style>
      </p:cxnSp>
      <p:sp>
        <p:nvSpPr>
          <p:cNvPr id="30" name="Text Placeholder 29">
            <a:extLst>
              <a:ext uri="{FF2B5EF4-FFF2-40B4-BE49-F238E27FC236}">
                <a16:creationId xmlns:a16="http://schemas.microsoft.com/office/drawing/2014/main" id="{EAE4C6C2-6236-1274-4671-184D61DDB522}"/>
              </a:ext>
            </a:extLst>
          </p:cNvPr>
          <p:cNvSpPr>
            <a:spLocks noGrp="1"/>
          </p:cNvSpPr>
          <p:nvPr>
            <p:ph type="body" sz="quarter" idx="11" hasCustomPrompt="1"/>
          </p:nvPr>
        </p:nvSpPr>
        <p:spPr>
          <a:xfrm>
            <a:off x="144413" y="4173432"/>
            <a:ext cx="3374167" cy="1090612"/>
          </a:xfrm>
        </p:spPr>
        <p:txBody>
          <a:bodyPr anchor="ctr">
            <a:normAutofit/>
          </a:bodyPr>
          <a:lstStyle>
            <a:lvl1pPr marL="0" indent="0" algn="l">
              <a:buNone/>
              <a:defRPr sz="6000" b="1" i="0">
                <a:solidFill>
                  <a:srgbClr val="004A96"/>
                </a:solidFill>
                <a:latin typeface="Yrsa" panose="020D0000000400000000" pitchFamily="34" charset="0"/>
                <a:ea typeface="Helvetica Neue" panose="02000503000000020004" pitchFamily="2" charset="0"/>
                <a:cs typeface="Helvetica Neue" panose="02000503000000020004" pitchFamily="2" charset="0"/>
              </a:defRPr>
            </a:lvl1pPr>
          </a:lstStyle>
          <a:p>
            <a:pPr lvl="0"/>
            <a:r>
              <a:rPr lang="en-US" dirty="0"/>
              <a:t>Closing</a:t>
            </a:r>
          </a:p>
        </p:txBody>
      </p:sp>
      <p:sp>
        <p:nvSpPr>
          <p:cNvPr id="32" name="Text Placeholder 31">
            <a:extLst>
              <a:ext uri="{FF2B5EF4-FFF2-40B4-BE49-F238E27FC236}">
                <a16:creationId xmlns:a16="http://schemas.microsoft.com/office/drawing/2014/main" id="{5C8C4E57-557D-13ED-55E5-20B8F5837900}"/>
              </a:ext>
            </a:extLst>
          </p:cNvPr>
          <p:cNvSpPr>
            <a:spLocks noGrp="1"/>
          </p:cNvSpPr>
          <p:nvPr>
            <p:ph type="body" sz="quarter" idx="12"/>
          </p:nvPr>
        </p:nvSpPr>
        <p:spPr>
          <a:xfrm>
            <a:off x="3713113" y="4173432"/>
            <a:ext cx="7998495" cy="2284412"/>
          </a:xfrm>
        </p:spPr>
        <p:txBody>
          <a:bodyPr>
            <a:normAutofit/>
          </a:bodyPr>
          <a:lstStyle>
            <a:lvl1pPr marL="0" indent="0">
              <a:buNone/>
              <a:defRPr sz="2400"/>
            </a:lvl1pPr>
          </a:lstStyle>
          <a:p>
            <a:pPr lvl="0"/>
            <a:endParaRPr lang="en-US" dirty="0"/>
          </a:p>
        </p:txBody>
      </p:sp>
      <p:pic>
        <p:nvPicPr>
          <p:cNvPr id="5" name="Picture 4">
            <a:extLst>
              <a:ext uri="{FF2B5EF4-FFF2-40B4-BE49-F238E27FC236}">
                <a16:creationId xmlns:a16="http://schemas.microsoft.com/office/drawing/2014/main" id="{879064DD-2CEF-4595-160D-98F8F37970BC}"/>
              </a:ext>
            </a:extLst>
          </p:cNvPr>
          <p:cNvPicPr>
            <a:picLocks noChangeAspect="1"/>
          </p:cNvPicPr>
          <p:nvPr userDrawn="1"/>
        </p:nvPicPr>
        <p:blipFill rotWithShape="1">
          <a:blip r:embed="rId2"/>
          <a:srcRect l="208" t="25268" r="1802" b="30429"/>
          <a:stretch/>
        </p:blipFill>
        <p:spPr>
          <a:xfrm>
            <a:off x="480391" y="543779"/>
            <a:ext cx="11231217" cy="2853792"/>
          </a:xfrm>
          <a:prstGeom prst="rect">
            <a:avLst/>
          </a:prstGeom>
        </p:spPr>
      </p:pic>
    </p:spTree>
    <p:extLst>
      <p:ext uri="{BB962C8B-B14F-4D97-AF65-F5344CB8AC3E}">
        <p14:creationId xmlns:p14="http://schemas.microsoft.com/office/powerpoint/2010/main" val="2032939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84CB92-0895-1BF4-A8F5-6764F17B736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C6FEADC-E9C8-282E-7F6E-42F1DD9D1CD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AAD1F36-E4F4-C85B-9D03-74D0A395048B}"/>
              </a:ext>
            </a:extLst>
          </p:cNvPr>
          <p:cNvSpPr>
            <a:spLocks noGrp="1"/>
          </p:cNvSpPr>
          <p:nvPr>
            <p:ph type="dt" sz="half" idx="10"/>
          </p:nvPr>
        </p:nvSpPr>
        <p:spPr/>
        <p:txBody>
          <a:bodyPr/>
          <a:lstStyle/>
          <a:p>
            <a:fld id="{B2C066D0-9CDB-A741-BC35-E150E88AA21A}" type="datetimeFigureOut">
              <a:rPr lang="en-US" smtClean="0"/>
              <a:t>1/15/2024</a:t>
            </a:fld>
            <a:endParaRPr lang="en-US"/>
          </a:p>
        </p:txBody>
      </p:sp>
      <p:sp>
        <p:nvSpPr>
          <p:cNvPr id="5" name="Footer Placeholder 4">
            <a:extLst>
              <a:ext uri="{FF2B5EF4-FFF2-40B4-BE49-F238E27FC236}">
                <a16:creationId xmlns:a16="http://schemas.microsoft.com/office/drawing/2014/main" id="{C6E354C0-BA6B-78A2-D1BD-183D4BA0466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B796939-8431-3734-1C42-2B4556452EC6}"/>
              </a:ext>
            </a:extLst>
          </p:cNvPr>
          <p:cNvSpPr>
            <a:spLocks noGrp="1"/>
          </p:cNvSpPr>
          <p:nvPr>
            <p:ph type="sldNum" sz="quarter" idx="12"/>
          </p:nvPr>
        </p:nvSpPr>
        <p:spPr/>
        <p:txBody>
          <a:bodyPr/>
          <a:lstStyle/>
          <a:p>
            <a:fld id="{0D6D564A-07BC-6141-A9CE-F029E46D8EF0}" type="slidenum">
              <a:rPr lang="en-US" smtClean="0"/>
              <a:t>‹#›</a:t>
            </a:fld>
            <a:endParaRPr lang="en-US"/>
          </a:p>
        </p:txBody>
      </p:sp>
    </p:spTree>
    <p:extLst>
      <p:ext uri="{BB962C8B-B14F-4D97-AF65-F5344CB8AC3E}">
        <p14:creationId xmlns:p14="http://schemas.microsoft.com/office/powerpoint/2010/main" val="899826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E321DA-49F5-E75B-9EC3-1FAB5C7EC51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8195F55-8381-BF4C-7AE0-7BA887CD8AC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D622C94-984B-98C9-D5FB-F838BF5F4F63}"/>
              </a:ext>
            </a:extLst>
          </p:cNvPr>
          <p:cNvSpPr>
            <a:spLocks noGrp="1"/>
          </p:cNvSpPr>
          <p:nvPr>
            <p:ph type="dt" sz="half" idx="10"/>
          </p:nvPr>
        </p:nvSpPr>
        <p:spPr/>
        <p:txBody>
          <a:bodyPr/>
          <a:lstStyle/>
          <a:p>
            <a:fld id="{B2C066D0-9CDB-A741-BC35-E150E88AA21A}" type="datetimeFigureOut">
              <a:rPr lang="en-US" smtClean="0"/>
              <a:t>1/15/2024</a:t>
            </a:fld>
            <a:endParaRPr lang="en-US"/>
          </a:p>
        </p:txBody>
      </p:sp>
      <p:sp>
        <p:nvSpPr>
          <p:cNvPr id="5" name="Footer Placeholder 4">
            <a:extLst>
              <a:ext uri="{FF2B5EF4-FFF2-40B4-BE49-F238E27FC236}">
                <a16:creationId xmlns:a16="http://schemas.microsoft.com/office/drawing/2014/main" id="{C3EA177E-6986-8755-D924-F6F54E9FFD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2C9114-17F7-5789-71AF-9F73934B54A5}"/>
              </a:ext>
            </a:extLst>
          </p:cNvPr>
          <p:cNvSpPr>
            <a:spLocks noGrp="1"/>
          </p:cNvSpPr>
          <p:nvPr>
            <p:ph type="sldNum" sz="quarter" idx="12"/>
          </p:nvPr>
        </p:nvSpPr>
        <p:spPr/>
        <p:txBody>
          <a:bodyPr/>
          <a:lstStyle/>
          <a:p>
            <a:fld id="{0D6D564A-07BC-6141-A9CE-F029E46D8EF0}" type="slidenum">
              <a:rPr lang="en-US" smtClean="0"/>
              <a:t>‹#›</a:t>
            </a:fld>
            <a:endParaRPr lang="en-US"/>
          </a:p>
        </p:txBody>
      </p:sp>
    </p:spTree>
    <p:extLst>
      <p:ext uri="{BB962C8B-B14F-4D97-AF65-F5344CB8AC3E}">
        <p14:creationId xmlns:p14="http://schemas.microsoft.com/office/powerpoint/2010/main" val="5378014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8FF3CA-2F8E-DAFB-9A3B-1CF5D7B83C2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4EAAFCB-D549-8263-ADF5-ABF27D1F6D5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9DF0BA0-9E18-FAD1-F84D-34D6148D63C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0E8B85D-96C7-6634-8F20-BA089402AF68}"/>
              </a:ext>
            </a:extLst>
          </p:cNvPr>
          <p:cNvSpPr>
            <a:spLocks noGrp="1"/>
          </p:cNvSpPr>
          <p:nvPr>
            <p:ph type="dt" sz="half" idx="10"/>
          </p:nvPr>
        </p:nvSpPr>
        <p:spPr/>
        <p:txBody>
          <a:bodyPr/>
          <a:lstStyle/>
          <a:p>
            <a:fld id="{B2C066D0-9CDB-A741-BC35-E150E88AA21A}" type="datetimeFigureOut">
              <a:rPr lang="en-US" smtClean="0"/>
              <a:t>1/15/2024</a:t>
            </a:fld>
            <a:endParaRPr lang="en-US"/>
          </a:p>
        </p:txBody>
      </p:sp>
      <p:sp>
        <p:nvSpPr>
          <p:cNvPr id="6" name="Footer Placeholder 5">
            <a:extLst>
              <a:ext uri="{FF2B5EF4-FFF2-40B4-BE49-F238E27FC236}">
                <a16:creationId xmlns:a16="http://schemas.microsoft.com/office/drawing/2014/main" id="{02733B0A-271A-55CF-9261-FE748BAD118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767BCF0-66F2-AF71-4926-883955A1B1FE}"/>
              </a:ext>
            </a:extLst>
          </p:cNvPr>
          <p:cNvSpPr>
            <a:spLocks noGrp="1"/>
          </p:cNvSpPr>
          <p:nvPr>
            <p:ph type="sldNum" sz="quarter" idx="12"/>
          </p:nvPr>
        </p:nvSpPr>
        <p:spPr/>
        <p:txBody>
          <a:bodyPr/>
          <a:lstStyle/>
          <a:p>
            <a:fld id="{0D6D564A-07BC-6141-A9CE-F029E46D8EF0}" type="slidenum">
              <a:rPr lang="en-US" smtClean="0"/>
              <a:t>‹#›</a:t>
            </a:fld>
            <a:endParaRPr lang="en-US"/>
          </a:p>
        </p:txBody>
      </p:sp>
    </p:spTree>
    <p:extLst>
      <p:ext uri="{BB962C8B-B14F-4D97-AF65-F5344CB8AC3E}">
        <p14:creationId xmlns:p14="http://schemas.microsoft.com/office/powerpoint/2010/main" val="21181145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AE7054-5A37-FE7B-C129-724B4621BEB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42D8BC6-4A1B-4D15-6883-F3E87058D16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E535451-5E0A-466A-9F2A-010746C96B7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8AD9D81-27E8-8728-74D4-0FDA496D3DD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6F14029-2290-A23C-80FD-2F5BE7C08E7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B4076B2-FBF6-001F-6B3B-7128DC8EEDB9}"/>
              </a:ext>
            </a:extLst>
          </p:cNvPr>
          <p:cNvSpPr>
            <a:spLocks noGrp="1"/>
          </p:cNvSpPr>
          <p:nvPr>
            <p:ph type="dt" sz="half" idx="10"/>
          </p:nvPr>
        </p:nvSpPr>
        <p:spPr/>
        <p:txBody>
          <a:bodyPr/>
          <a:lstStyle/>
          <a:p>
            <a:fld id="{B2C066D0-9CDB-A741-BC35-E150E88AA21A}" type="datetimeFigureOut">
              <a:rPr lang="en-US" smtClean="0"/>
              <a:t>1/15/2024</a:t>
            </a:fld>
            <a:endParaRPr lang="en-US"/>
          </a:p>
        </p:txBody>
      </p:sp>
      <p:sp>
        <p:nvSpPr>
          <p:cNvPr id="8" name="Footer Placeholder 7">
            <a:extLst>
              <a:ext uri="{FF2B5EF4-FFF2-40B4-BE49-F238E27FC236}">
                <a16:creationId xmlns:a16="http://schemas.microsoft.com/office/drawing/2014/main" id="{53DDC274-48E1-BC4F-2342-176D9EEF8B2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50DAF5F-E0DE-E965-4CE7-D362A70B953A}"/>
              </a:ext>
            </a:extLst>
          </p:cNvPr>
          <p:cNvSpPr>
            <a:spLocks noGrp="1"/>
          </p:cNvSpPr>
          <p:nvPr>
            <p:ph type="sldNum" sz="quarter" idx="12"/>
          </p:nvPr>
        </p:nvSpPr>
        <p:spPr/>
        <p:txBody>
          <a:bodyPr/>
          <a:lstStyle/>
          <a:p>
            <a:fld id="{0D6D564A-07BC-6141-A9CE-F029E46D8EF0}" type="slidenum">
              <a:rPr lang="en-US" smtClean="0"/>
              <a:t>‹#›</a:t>
            </a:fld>
            <a:endParaRPr lang="en-US"/>
          </a:p>
        </p:txBody>
      </p:sp>
    </p:spTree>
    <p:extLst>
      <p:ext uri="{BB962C8B-B14F-4D97-AF65-F5344CB8AC3E}">
        <p14:creationId xmlns:p14="http://schemas.microsoft.com/office/powerpoint/2010/main" val="2696452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AD4B77-3273-E759-35C0-BA9B5F48250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CAEF628-DA67-2ADF-4A34-BA001A4F7AFF}"/>
              </a:ext>
            </a:extLst>
          </p:cNvPr>
          <p:cNvSpPr>
            <a:spLocks noGrp="1"/>
          </p:cNvSpPr>
          <p:nvPr>
            <p:ph type="dt" sz="half" idx="10"/>
          </p:nvPr>
        </p:nvSpPr>
        <p:spPr/>
        <p:txBody>
          <a:bodyPr/>
          <a:lstStyle/>
          <a:p>
            <a:fld id="{B2C066D0-9CDB-A741-BC35-E150E88AA21A}" type="datetimeFigureOut">
              <a:rPr lang="en-US" smtClean="0"/>
              <a:t>1/15/2024</a:t>
            </a:fld>
            <a:endParaRPr lang="en-US"/>
          </a:p>
        </p:txBody>
      </p:sp>
      <p:sp>
        <p:nvSpPr>
          <p:cNvPr id="4" name="Footer Placeholder 3">
            <a:extLst>
              <a:ext uri="{FF2B5EF4-FFF2-40B4-BE49-F238E27FC236}">
                <a16:creationId xmlns:a16="http://schemas.microsoft.com/office/drawing/2014/main" id="{A6F42C1F-A7E0-DA35-4C24-199094CADEF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95CFB01-A1EF-2774-0FB6-60DE302ACFD0}"/>
              </a:ext>
            </a:extLst>
          </p:cNvPr>
          <p:cNvSpPr>
            <a:spLocks noGrp="1"/>
          </p:cNvSpPr>
          <p:nvPr>
            <p:ph type="sldNum" sz="quarter" idx="12"/>
          </p:nvPr>
        </p:nvSpPr>
        <p:spPr/>
        <p:txBody>
          <a:bodyPr/>
          <a:lstStyle/>
          <a:p>
            <a:fld id="{0D6D564A-07BC-6141-A9CE-F029E46D8EF0}" type="slidenum">
              <a:rPr lang="en-US" smtClean="0"/>
              <a:t>‹#›</a:t>
            </a:fld>
            <a:endParaRPr lang="en-US"/>
          </a:p>
        </p:txBody>
      </p:sp>
    </p:spTree>
    <p:extLst>
      <p:ext uri="{BB962C8B-B14F-4D97-AF65-F5344CB8AC3E}">
        <p14:creationId xmlns:p14="http://schemas.microsoft.com/office/powerpoint/2010/main" val="5813937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EFE72EA-16A6-B6BD-C939-3CC38C73321D}"/>
              </a:ext>
            </a:extLst>
          </p:cNvPr>
          <p:cNvSpPr>
            <a:spLocks noGrp="1"/>
          </p:cNvSpPr>
          <p:nvPr>
            <p:ph type="dt" sz="half" idx="10"/>
          </p:nvPr>
        </p:nvSpPr>
        <p:spPr/>
        <p:txBody>
          <a:bodyPr/>
          <a:lstStyle/>
          <a:p>
            <a:fld id="{B2C066D0-9CDB-A741-BC35-E150E88AA21A}" type="datetimeFigureOut">
              <a:rPr lang="en-US" smtClean="0"/>
              <a:t>1/15/2024</a:t>
            </a:fld>
            <a:endParaRPr lang="en-US"/>
          </a:p>
        </p:txBody>
      </p:sp>
      <p:sp>
        <p:nvSpPr>
          <p:cNvPr id="3" name="Footer Placeholder 2">
            <a:extLst>
              <a:ext uri="{FF2B5EF4-FFF2-40B4-BE49-F238E27FC236}">
                <a16:creationId xmlns:a16="http://schemas.microsoft.com/office/drawing/2014/main" id="{5E68F802-59C1-AB08-CB53-672BCDAB79B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B90D9DF-6C29-31FC-6B4A-0D2AD2BEF9A3}"/>
              </a:ext>
            </a:extLst>
          </p:cNvPr>
          <p:cNvSpPr>
            <a:spLocks noGrp="1"/>
          </p:cNvSpPr>
          <p:nvPr>
            <p:ph type="sldNum" sz="quarter" idx="12"/>
          </p:nvPr>
        </p:nvSpPr>
        <p:spPr/>
        <p:txBody>
          <a:bodyPr/>
          <a:lstStyle/>
          <a:p>
            <a:fld id="{0D6D564A-07BC-6141-A9CE-F029E46D8EF0}" type="slidenum">
              <a:rPr lang="en-US" smtClean="0"/>
              <a:t>‹#›</a:t>
            </a:fld>
            <a:endParaRPr lang="en-US"/>
          </a:p>
        </p:txBody>
      </p:sp>
    </p:spTree>
    <p:extLst>
      <p:ext uri="{BB962C8B-B14F-4D97-AF65-F5344CB8AC3E}">
        <p14:creationId xmlns:p14="http://schemas.microsoft.com/office/powerpoint/2010/main" val="805151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64E3DB-CA3B-1531-D8D6-E8A3D29FE5B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B8EBA9A-FD3C-7845-52A7-BB553F30816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1ADF27B-EA95-8143-687F-C40A0447844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318B7C5-30BC-D922-5AF0-387076E75206}"/>
              </a:ext>
            </a:extLst>
          </p:cNvPr>
          <p:cNvSpPr>
            <a:spLocks noGrp="1"/>
          </p:cNvSpPr>
          <p:nvPr>
            <p:ph type="dt" sz="half" idx="10"/>
          </p:nvPr>
        </p:nvSpPr>
        <p:spPr/>
        <p:txBody>
          <a:bodyPr/>
          <a:lstStyle/>
          <a:p>
            <a:fld id="{B2C066D0-9CDB-A741-BC35-E150E88AA21A}" type="datetimeFigureOut">
              <a:rPr lang="en-US" smtClean="0"/>
              <a:t>1/15/2024</a:t>
            </a:fld>
            <a:endParaRPr lang="en-US"/>
          </a:p>
        </p:txBody>
      </p:sp>
      <p:sp>
        <p:nvSpPr>
          <p:cNvPr id="6" name="Footer Placeholder 5">
            <a:extLst>
              <a:ext uri="{FF2B5EF4-FFF2-40B4-BE49-F238E27FC236}">
                <a16:creationId xmlns:a16="http://schemas.microsoft.com/office/drawing/2014/main" id="{AFFE5C3E-F008-423C-90D4-16D3F0B24EC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195B2EB-416D-DA7D-732E-D1A3135DE6A9}"/>
              </a:ext>
            </a:extLst>
          </p:cNvPr>
          <p:cNvSpPr>
            <a:spLocks noGrp="1"/>
          </p:cNvSpPr>
          <p:nvPr>
            <p:ph type="sldNum" sz="quarter" idx="12"/>
          </p:nvPr>
        </p:nvSpPr>
        <p:spPr/>
        <p:txBody>
          <a:bodyPr/>
          <a:lstStyle/>
          <a:p>
            <a:fld id="{0D6D564A-07BC-6141-A9CE-F029E46D8EF0}" type="slidenum">
              <a:rPr lang="en-US" smtClean="0"/>
              <a:t>‹#›</a:t>
            </a:fld>
            <a:endParaRPr lang="en-US"/>
          </a:p>
        </p:txBody>
      </p:sp>
    </p:spTree>
    <p:extLst>
      <p:ext uri="{BB962C8B-B14F-4D97-AF65-F5344CB8AC3E}">
        <p14:creationId xmlns:p14="http://schemas.microsoft.com/office/powerpoint/2010/main" val="17062413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C755C7-7FCB-551C-86E0-2A2623BFE0E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D366944-847D-0E49-55E4-48A86A2B94D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45D7A82-30D6-75B0-0907-62022C7CC53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F8974FE-7AB7-B138-E948-EC7809127BEC}"/>
              </a:ext>
            </a:extLst>
          </p:cNvPr>
          <p:cNvSpPr>
            <a:spLocks noGrp="1"/>
          </p:cNvSpPr>
          <p:nvPr>
            <p:ph type="dt" sz="half" idx="10"/>
          </p:nvPr>
        </p:nvSpPr>
        <p:spPr/>
        <p:txBody>
          <a:bodyPr/>
          <a:lstStyle/>
          <a:p>
            <a:fld id="{B2C066D0-9CDB-A741-BC35-E150E88AA21A}" type="datetimeFigureOut">
              <a:rPr lang="en-US" smtClean="0"/>
              <a:t>1/15/2024</a:t>
            </a:fld>
            <a:endParaRPr lang="en-US"/>
          </a:p>
        </p:txBody>
      </p:sp>
      <p:sp>
        <p:nvSpPr>
          <p:cNvPr id="6" name="Footer Placeholder 5">
            <a:extLst>
              <a:ext uri="{FF2B5EF4-FFF2-40B4-BE49-F238E27FC236}">
                <a16:creationId xmlns:a16="http://schemas.microsoft.com/office/drawing/2014/main" id="{D9378F88-ABDD-36EE-33FB-A8851CC836F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8F87E3A-A2D3-F42B-3EE2-FD6DF41F2270}"/>
              </a:ext>
            </a:extLst>
          </p:cNvPr>
          <p:cNvSpPr>
            <a:spLocks noGrp="1"/>
          </p:cNvSpPr>
          <p:nvPr>
            <p:ph type="sldNum" sz="quarter" idx="12"/>
          </p:nvPr>
        </p:nvSpPr>
        <p:spPr/>
        <p:txBody>
          <a:bodyPr/>
          <a:lstStyle/>
          <a:p>
            <a:fld id="{0D6D564A-07BC-6141-A9CE-F029E46D8EF0}" type="slidenum">
              <a:rPr lang="en-US" smtClean="0"/>
              <a:t>‹#›</a:t>
            </a:fld>
            <a:endParaRPr lang="en-US"/>
          </a:p>
        </p:txBody>
      </p:sp>
    </p:spTree>
    <p:extLst>
      <p:ext uri="{BB962C8B-B14F-4D97-AF65-F5344CB8AC3E}">
        <p14:creationId xmlns:p14="http://schemas.microsoft.com/office/powerpoint/2010/main" val="18609225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50F03CA-2D28-DEE7-45C1-AC0FF3064A9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006B900-8C22-F906-7610-87689EFBCEB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5464E0-F882-CBFB-B49A-A7F73072BDB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2C066D0-9CDB-A741-BC35-E150E88AA21A}" type="datetimeFigureOut">
              <a:rPr lang="en-US" smtClean="0"/>
              <a:t>1/15/2024</a:t>
            </a:fld>
            <a:endParaRPr lang="en-US"/>
          </a:p>
        </p:txBody>
      </p:sp>
      <p:sp>
        <p:nvSpPr>
          <p:cNvPr id="5" name="Footer Placeholder 4">
            <a:extLst>
              <a:ext uri="{FF2B5EF4-FFF2-40B4-BE49-F238E27FC236}">
                <a16:creationId xmlns:a16="http://schemas.microsoft.com/office/drawing/2014/main" id="{17258EB7-B285-55E0-02E1-3A107C0D5AE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E7CBEBA-5806-6E6C-9B7C-9D261F8ED35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D6D564A-07BC-6141-A9CE-F029E46D8EF0}" type="slidenum">
              <a:rPr lang="en-US" smtClean="0"/>
              <a:t>‹#›</a:t>
            </a:fld>
            <a:endParaRPr lang="en-US"/>
          </a:p>
        </p:txBody>
      </p:sp>
    </p:spTree>
    <p:extLst>
      <p:ext uri="{BB962C8B-B14F-4D97-AF65-F5344CB8AC3E}">
        <p14:creationId xmlns:p14="http://schemas.microsoft.com/office/powerpoint/2010/main" val="29602217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0.xml"/><Relationship Id="rId1" Type="http://schemas.openxmlformats.org/officeDocument/2006/relationships/slideLayout" Target="../slideLayouts/slideLayout17.xml"/><Relationship Id="rId6" Type="http://schemas.openxmlformats.org/officeDocument/2006/relationships/image" Target="../media/image37.png"/><Relationship Id="rId5" Type="http://schemas.openxmlformats.org/officeDocument/2006/relationships/image" Target="../media/image35.svg"/><Relationship Id="rId4" Type="http://schemas.openxmlformats.org/officeDocument/2006/relationships/image" Target="../media/image34.png"/></Relationships>
</file>

<file path=ppt/slides/_rels/slide1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1.xml"/><Relationship Id="rId1" Type="http://schemas.openxmlformats.org/officeDocument/2006/relationships/slideLayout" Target="../slideLayouts/slideLayout17.xml"/><Relationship Id="rId5" Type="http://schemas.openxmlformats.org/officeDocument/2006/relationships/image" Target="../media/image35.svg"/><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2.xml"/><Relationship Id="rId1" Type="http://schemas.openxmlformats.org/officeDocument/2006/relationships/slideLayout" Target="../slideLayouts/slideLayout17.xml"/><Relationship Id="rId5" Type="http://schemas.openxmlformats.org/officeDocument/2006/relationships/image" Target="../media/image35.svg"/><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3.xml"/><Relationship Id="rId1" Type="http://schemas.openxmlformats.org/officeDocument/2006/relationships/slideLayout" Target="../slideLayouts/slideLayout17.xml"/><Relationship Id="rId5" Type="http://schemas.openxmlformats.org/officeDocument/2006/relationships/image" Target="../media/image35.svg"/><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14.xml"/><Relationship Id="rId4" Type="http://schemas.openxmlformats.org/officeDocument/2006/relationships/image" Target="../media/image41.png"/></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16.xml"/><Relationship Id="rId4" Type="http://schemas.openxmlformats.org/officeDocument/2006/relationships/image" Target="../media/image22.svg"/></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6.xml"/><Relationship Id="rId1" Type="http://schemas.openxmlformats.org/officeDocument/2006/relationships/slideLayout" Target="../slideLayouts/slideLayout19.xml"/><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3" Type="http://schemas.microsoft.com/office/2018/10/relationships/comments" Target="../comments/modernComment_1AC_8947DBBF.xml"/><Relationship Id="rId7" Type="http://schemas.openxmlformats.org/officeDocument/2006/relationships/image" Target="../media/image12.sv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8.png"/><Relationship Id="rId7" Type="http://schemas.openxmlformats.org/officeDocument/2006/relationships/image" Target="../media/image16.svg"/><Relationship Id="rId2" Type="http://schemas.openxmlformats.org/officeDocument/2006/relationships/notesSlide" Target="../notesSlides/notesSlide3.xml"/><Relationship Id="rId1" Type="http://schemas.openxmlformats.org/officeDocument/2006/relationships/slideLayout" Target="../slideLayouts/slideLayout14.xml"/><Relationship Id="rId6" Type="http://schemas.openxmlformats.org/officeDocument/2006/relationships/image" Target="../media/image15.png"/><Relationship Id="rId5" Type="http://schemas.openxmlformats.org/officeDocument/2006/relationships/image" Target="../media/image14.svg"/><Relationship Id="rId4" Type="http://schemas.openxmlformats.org/officeDocument/2006/relationships/image" Target="../media/image13.png"/><Relationship Id="rId9" Type="http://schemas.openxmlformats.org/officeDocument/2006/relationships/image" Target="../media/image18.svg"/></Relationships>
</file>

<file path=ppt/slides/_rels/slide4.xml.rels><?xml version="1.0" encoding="UTF-8" standalone="yes"?>
<Relationships xmlns="http://schemas.openxmlformats.org/package/2006/relationships"><Relationship Id="rId3" Type="http://schemas.microsoft.com/office/2018/10/relationships/comments" Target="../comments/modernComment_13B_FB8520C6.xml"/><Relationship Id="rId2" Type="http://schemas.openxmlformats.org/officeDocument/2006/relationships/notesSlide" Target="../notesSlides/notesSlide4.xml"/><Relationship Id="rId1" Type="http://schemas.openxmlformats.org/officeDocument/2006/relationships/slideLayout" Target="../slideLayouts/slideLayout15.xml"/><Relationship Id="rId5" Type="http://schemas.openxmlformats.org/officeDocument/2006/relationships/image" Target="../media/image20.svg"/><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16.xml"/><Relationship Id="rId4" Type="http://schemas.openxmlformats.org/officeDocument/2006/relationships/image" Target="../media/image22.svg"/></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17.xml"/><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26.svg"/><Relationship Id="rId9" Type="http://schemas.openxmlformats.org/officeDocument/2006/relationships/image" Target="../media/image31.png"/></Relationships>
</file>

<file path=ppt/slides/_rels/slide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17.xml"/><Relationship Id="rId5" Type="http://schemas.openxmlformats.org/officeDocument/2006/relationships/image" Target="../media/image35.svg"/><Relationship Id="rId4"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AD2D288-DD47-9F06-A409-8A66D1E9CF22}"/>
              </a:ext>
            </a:extLst>
          </p:cNvPr>
          <p:cNvSpPr>
            <a:spLocks noGrp="1"/>
          </p:cNvSpPr>
          <p:nvPr>
            <p:ph type="body" sz="quarter" idx="13"/>
          </p:nvPr>
        </p:nvSpPr>
        <p:spPr>
          <a:xfrm>
            <a:off x="1405428" y="3022280"/>
            <a:ext cx="3663950" cy="1143000"/>
          </a:xfrm>
        </p:spPr>
        <p:txBody>
          <a:bodyPr>
            <a:normAutofit/>
          </a:bodyPr>
          <a:lstStyle/>
          <a:p>
            <a:r>
              <a:rPr lang="en-US" sz="4400" dirty="0"/>
              <a:t>FERTILIZER 101</a:t>
            </a:r>
          </a:p>
        </p:txBody>
      </p:sp>
      <p:pic>
        <p:nvPicPr>
          <p:cNvPr id="7" name="Picture 6">
            <a:extLst>
              <a:ext uri="{FF2B5EF4-FFF2-40B4-BE49-F238E27FC236}">
                <a16:creationId xmlns:a16="http://schemas.microsoft.com/office/drawing/2014/main" id="{D7928547-51AF-6710-09D1-0F534B7AF7BD}"/>
              </a:ext>
            </a:extLst>
          </p:cNvPr>
          <p:cNvPicPr>
            <a:picLocks noChangeAspect="1"/>
          </p:cNvPicPr>
          <p:nvPr/>
        </p:nvPicPr>
        <p:blipFill>
          <a:blip r:embed="rId3"/>
          <a:stretch>
            <a:fillRect/>
          </a:stretch>
        </p:blipFill>
        <p:spPr>
          <a:xfrm>
            <a:off x="10756083" y="5783821"/>
            <a:ext cx="1611268" cy="1074179"/>
          </a:xfrm>
          <a:prstGeom prst="rect">
            <a:avLst/>
          </a:prstGeom>
        </p:spPr>
      </p:pic>
      <p:pic>
        <p:nvPicPr>
          <p:cNvPr id="9" name="Picture 8">
            <a:extLst>
              <a:ext uri="{FF2B5EF4-FFF2-40B4-BE49-F238E27FC236}">
                <a16:creationId xmlns:a16="http://schemas.microsoft.com/office/drawing/2014/main" id="{2C4FED29-84CF-8122-93AA-DA98EDAE98D5}"/>
              </a:ext>
            </a:extLst>
          </p:cNvPr>
          <p:cNvPicPr>
            <a:picLocks noChangeAspect="1"/>
          </p:cNvPicPr>
          <p:nvPr/>
        </p:nvPicPr>
        <p:blipFill>
          <a:blip r:embed="rId4"/>
          <a:stretch>
            <a:fillRect/>
          </a:stretch>
        </p:blipFill>
        <p:spPr>
          <a:xfrm>
            <a:off x="1681019" y="0"/>
            <a:ext cx="3112769" cy="3112769"/>
          </a:xfrm>
          <a:prstGeom prst="rect">
            <a:avLst/>
          </a:prstGeom>
        </p:spPr>
      </p:pic>
    </p:spTree>
    <p:extLst>
      <p:ext uri="{BB962C8B-B14F-4D97-AF65-F5344CB8AC3E}">
        <p14:creationId xmlns:p14="http://schemas.microsoft.com/office/powerpoint/2010/main" val="9004366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5E841BC-205F-81A2-8067-FBB6D03E705C}"/>
              </a:ext>
            </a:extLst>
          </p:cNvPr>
          <p:cNvPicPr>
            <a:picLocks noChangeAspect="1"/>
          </p:cNvPicPr>
          <p:nvPr/>
        </p:nvPicPr>
        <p:blipFill>
          <a:blip r:embed="rId3"/>
          <a:stretch>
            <a:fillRect/>
          </a:stretch>
        </p:blipFill>
        <p:spPr>
          <a:xfrm>
            <a:off x="580587" y="1218980"/>
            <a:ext cx="9414313" cy="5295354"/>
          </a:xfrm>
          <a:prstGeom prst="rect">
            <a:avLst/>
          </a:prstGeom>
          <a:effectLst>
            <a:outerShdw blurRad="50800" dist="38100" dir="8100000" algn="tr" rotWithShape="0">
              <a:prstClr val="black">
                <a:alpha val="40000"/>
              </a:prstClr>
            </a:outerShdw>
          </a:effectLst>
        </p:spPr>
      </p:pic>
      <p:sp>
        <p:nvSpPr>
          <p:cNvPr id="5" name="TextBox 4">
            <a:extLst>
              <a:ext uri="{FF2B5EF4-FFF2-40B4-BE49-F238E27FC236}">
                <a16:creationId xmlns:a16="http://schemas.microsoft.com/office/drawing/2014/main" id="{89BA2CAA-F18A-7674-1810-396BD7C1D734}"/>
              </a:ext>
            </a:extLst>
          </p:cNvPr>
          <p:cNvSpPr txBox="1"/>
          <p:nvPr/>
        </p:nvSpPr>
        <p:spPr>
          <a:xfrm>
            <a:off x="1731962" y="234095"/>
            <a:ext cx="8262938" cy="984885"/>
          </a:xfrm>
          <a:prstGeom prst="rect">
            <a:avLst/>
          </a:prstGeom>
          <a:noFill/>
        </p:spPr>
        <p:txBody>
          <a:bodyPr wrap="square" anchor="ctr">
            <a:spAutoFit/>
          </a:bodyPr>
          <a:lstStyle/>
          <a:p>
            <a:pPr marL="0" marR="0">
              <a:spcBef>
                <a:spcPts val="0"/>
              </a:spcBef>
            </a:pPr>
            <a:r>
              <a:rPr lang="en-US" dirty="0">
                <a:solidFill>
                  <a:srgbClr val="63A70A"/>
                </a:solidFill>
                <a:effectLst/>
                <a:latin typeface="Roboto" panose="02000000000000000000" pitchFamily="2" charset="0"/>
                <a:ea typeface="Roboto" panose="02000000000000000000" pitchFamily="2" charset="0"/>
                <a:cs typeface="Roboto" panose="02000000000000000000" pitchFamily="2" charset="0"/>
              </a:rPr>
              <a:t>GLOBAL MARKET FOR FERTILIZER</a:t>
            </a:r>
          </a:p>
          <a:p>
            <a:pPr marL="0" marR="0">
              <a:spcBef>
                <a:spcPts val="0"/>
              </a:spcBef>
              <a:spcAft>
                <a:spcPts val="800"/>
              </a:spcAft>
            </a:pPr>
            <a:r>
              <a:rPr lang="en-US" sz="4000" b="1" dirty="0">
                <a:solidFill>
                  <a:srgbClr val="00677F"/>
                </a:solidFill>
                <a:effectLst/>
                <a:latin typeface="Yrsa" panose="02020503060400000000" pitchFamily="18" charset="77"/>
                <a:ea typeface="MS Mincho" panose="02020609040205080304" pitchFamily="49" charset="-128"/>
                <a:cs typeface="Helvetica" pitchFamily="2" charset="0"/>
              </a:rPr>
              <a:t>Is Demand Cyclical/Seasonal?</a:t>
            </a:r>
            <a:endParaRPr lang="en-US" sz="4000" dirty="0">
              <a:solidFill>
                <a:srgbClr val="00677F"/>
              </a:solidFill>
              <a:effectLst/>
              <a:latin typeface="Yrsa" panose="02020503060400000000" pitchFamily="18" charset="77"/>
              <a:ea typeface="MS Mincho" panose="02020609040205080304" pitchFamily="49" charset="-128"/>
              <a:cs typeface="Helvetica" pitchFamily="2" charset="0"/>
            </a:endParaRPr>
          </a:p>
        </p:txBody>
      </p:sp>
      <p:sp>
        <p:nvSpPr>
          <p:cNvPr id="12" name="Oval 11">
            <a:extLst>
              <a:ext uri="{FF2B5EF4-FFF2-40B4-BE49-F238E27FC236}">
                <a16:creationId xmlns:a16="http://schemas.microsoft.com/office/drawing/2014/main" id="{AA1D125F-A5B9-F685-44C6-333C5D09D8E6}"/>
              </a:ext>
            </a:extLst>
          </p:cNvPr>
          <p:cNvSpPr/>
          <p:nvPr/>
        </p:nvSpPr>
        <p:spPr>
          <a:xfrm>
            <a:off x="0" y="0"/>
            <a:ext cx="1731962" cy="1731962"/>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Graphic 10" descr="Earth Globe - Asia with solid fill">
            <a:extLst>
              <a:ext uri="{FF2B5EF4-FFF2-40B4-BE49-F238E27FC236}">
                <a16:creationId xmlns:a16="http://schemas.microsoft.com/office/drawing/2014/main" id="{FDB15A0B-4952-09B2-96AA-4E2F313EC8E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0" y="7778"/>
            <a:ext cx="1731962" cy="1731962"/>
          </a:xfrm>
          <a:prstGeom prst="rect">
            <a:avLst/>
          </a:prstGeom>
        </p:spPr>
      </p:pic>
      <p:pic>
        <p:nvPicPr>
          <p:cNvPr id="3" name="Picture 2">
            <a:extLst>
              <a:ext uri="{FF2B5EF4-FFF2-40B4-BE49-F238E27FC236}">
                <a16:creationId xmlns:a16="http://schemas.microsoft.com/office/drawing/2014/main" id="{76CCBCE0-DFAB-7D53-8CDE-CAA813936C09}"/>
              </a:ext>
            </a:extLst>
          </p:cNvPr>
          <p:cNvPicPr>
            <a:picLocks noChangeAspect="1"/>
          </p:cNvPicPr>
          <p:nvPr/>
        </p:nvPicPr>
        <p:blipFill>
          <a:blip r:embed="rId6"/>
          <a:stretch>
            <a:fillRect/>
          </a:stretch>
        </p:blipFill>
        <p:spPr>
          <a:xfrm>
            <a:off x="2662216" y="1386889"/>
            <a:ext cx="9313883" cy="5237016"/>
          </a:xfrm>
          <a:prstGeom prst="rect">
            <a:avLst/>
          </a:prstGeom>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20300325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A52172D-18A3-5644-0ED6-3008681E3303}"/>
              </a:ext>
            </a:extLst>
          </p:cNvPr>
          <p:cNvPicPr>
            <a:picLocks noChangeAspect="1"/>
          </p:cNvPicPr>
          <p:nvPr/>
        </p:nvPicPr>
        <p:blipFill>
          <a:blip r:embed="rId3"/>
          <a:stretch>
            <a:fillRect/>
          </a:stretch>
        </p:blipFill>
        <p:spPr>
          <a:xfrm>
            <a:off x="1296590" y="1218980"/>
            <a:ext cx="9598819" cy="5402015"/>
          </a:xfrm>
          <a:prstGeom prst="rect">
            <a:avLst/>
          </a:prstGeom>
          <a:effectLst>
            <a:outerShdw blurRad="50800" dist="38100" dir="8100000" algn="tr" rotWithShape="0">
              <a:prstClr val="black">
                <a:alpha val="40000"/>
              </a:prstClr>
            </a:outerShdw>
          </a:effectLst>
        </p:spPr>
      </p:pic>
      <p:sp>
        <p:nvSpPr>
          <p:cNvPr id="5" name="TextBox 4">
            <a:extLst>
              <a:ext uri="{FF2B5EF4-FFF2-40B4-BE49-F238E27FC236}">
                <a16:creationId xmlns:a16="http://schemas.microsoft.com/office/drawing/2014/main" id="{89BA2CAA-F18A-7674-1810-396BD7C1D734}"/>
              </a:ext>
            </a:extLst>
          </p:cNvPr>
          <p:cNvSpPr txBox="1"/>
          <p:nvPr/>
        </p:nvSpPr>
        <p:spPr>
          <a:xfrm>
            <a:off x="1731962" y="234095"/>
            <a:ext cx="6904038" cy="984885"/>
          </a:xfrm>
          <a:prstGeom prst="rect">
            <a:avLst/>
          </a:prstGeom>
          <a:noFill/>
        </p:spPr>
        <p:txBody>
          <a:bodyPr wrap="square" anchor="ctr">
            <a:spAutoFit/>
          </a:bodyPr>
          <a:lstStyle/>
          <a:p>
            <a:pPr marL="0" marR="0">
              <a:spcBef>
                <a:spcPts val="0"/>
              </a:spcBef>
            </a:pPr>
            <a:r>
              <a:rPr lang="en-US" dirty="0">
                <a:solidFill>
                  <a:srgbClr val="63A70A"/>
                </a:solidFill>
                <a:effectLst/>
                <a:latin typeface="Roboto" panose="02000000000000000000" pitchFamily="2" charset="0"/>
                <a:ea typeface="Roboto" panose="02000000000000000000" pitchFamily="2" charset="0"/>
                <a:cs typeface="Roboto" panose="02000000000000000000" pitchFamily="2" charset="0"/>
              </a:rPr>
              <a:t>GLOBAL MARKET FOR FERTILIZER</a:t>
            </a:r>
          </a:p>
          <a:p>
            <a:pPr marL="0" marR="0">
              <a:spcBef>
                <a:spcPts val="0"/>
              </a:spcBef>
              <a:spcAft>
                <a:spcPts val="800"/>
              </a:spcAft>
            </a:pPr>
            <a:r>
              <a:rPr lang="en-US" sz="4000" b="1" dirty="0">
                <a:solidFill>
                  <a:srgbClr val="00677F"/>
                </a:solidFill>
                <a:effectLst/>
                <a:latin typeface="Yrsa" panose="02020503060400000000" pitchFamily="18" charset="77"/>
                <a:ea typeface="MS Mincho" panose="02020609040205080304" pitchFamily="49" charset="-128"/>
                <a:cs typeface="Helvetica" pitchFamily="2" charset="0"/>
              </a:rPr>
              <a:t>Where is Fertilizer Produced?</a:t>
            </a:r>
            <a:endParaRPr lang="en-US" sz="4000" dirty="0">
              <a:solidFill>
                <a:srgbClr val="00677F"/>
              </a:solidFill>
              <a:effectLst/>
              <a:latin typeface="Yrsa" panose="02020503060400000000" pitchFamily="18" charset="77"/>
              <a:ea typeface="MS Mincho" panose="02020609040205080304" pitchFamily="49" charset="-128"/>
              <a:cs typeface="Helvetica" pitchFamily="2" charset="0"/>
            </a:endParaRPr>
          </a:p>
        </p:txBody>
      </p:sp>
      <p:sp>
        <p:nvSpPr>
          <p:cNvPr id="12" name="Oval 11">
            <a:extLst>
              <a:ext uri="{FF2B5EF4-FFF2-40B4-BE49-F238E27FC236}">
                <a16:creationId xmlns:a16="http://schemas.microsoft.com/office/drawing/2014/main" id="{AA1D125F-A5B9-F685-44C6-333C5D09D8E6}"/>
              </a:ext>
            </a:extLst>
          </p:cNvPr>
          <p:cNvSpPr/>
          <p:nvPr/>
        </p:nvSpPr>
        <p:spPr>
          <a:xfrm>
            <a:off x="0" y="0"/>
            <a:ext cx="1731962" cy="1731962"/>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Graphic 10" descr="Earth Globe - Asia with solid fill">
            <a:extLst>
              <a:ext uri="{FF2B5EF4-FFF2-40B4-BE49-F238E27FC236}">
                <a16:creationId xmlns:a16="http://schemas.microsoft.com/office/drawing/2014/main" id="{FDB15A0B-4952-09B2-96AA-4E2F313EC8E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0" y="7778"/>
            <a:ext cx="1731962" cy="1731962"/>
          </a:xfrm>
          <a:prstGeom prst="rect">
            <a:avLst/>
          </a:prstGeom>
        </p:spPr>
      </p:pic>
    </p:spTree>
    <p:extLst>
      <p:ext uri="{BB962C8B-B14F-4D97-AF65-F5344CB8AC3E}">
        <p14:creationId xmlns:p14="http://schemas.microsoft.com/office/powerpoint/2010/main" val="7485916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2AD8A2D-7CF5-4FDF-B8E3-73A92E64F977}"/>
              </a:ext>
            </a:extLst>
          </p:cNvPr>
          <p:cNvPicPr>
            <a:picLocks noChangeAspect="1"/>
          </p:cNvPicPr>
          <p:nvPr/>
        </p:nvPicPr>
        <p:blipFill>
          <a:blip r:embed="rId3"/>
          <a:stretch>
            <a:fillRect/>
          </a:stretch>
        </p:blipFill>
        <p:spPr>
          <a:xfrm>
            <a:off x="1288256" y="1219757"/>
            <a:ext cx="9615488" cy="5404148"/>
          </a:xfrm>
          <a:prstGeom prst="rect">
            <a:avLst/>
          </a:prstGeom>
          <a:effectLst>
            <a:outerShdw blurRad="50800" dist="38100" dir="8100000" algn="tr" rotWithShape="0">
              <a:prstClr val="black">
                <a:alpha val="40000"/>
              </a:prstClr>
            </a:outerShdw>
          </a:effectLst>
        </p:spPr>
      </p:pic>
      <p:sp>
        <p:nvSpPr>
          <p:cNvPr id="5" name="TextBox 4">
            <a:extLst>
              <a:ext uri="{FF2B5EF4-FFF2-40B4-BE49-F238E27FC236}">
                <a16:creationId xmlns:a16="http://schemas.microsoft.com/office/drawing/2014/main" id="{89BA2CAA-F18A-7674-1810-396BD7C1D734}"/>
              </a:ext>
            </a:extLst>
          </p:cNvPr>
          <p:cNvSpPr txBox="1"/>
          <p:nvPr/>
        </p:nvSpPr>
        <p:spPr>
          <a:xfrm>
            <a:off x="1731962" y="234095"/>
            <a:ext cx="9171782" cy="984885"/>
          </a:xfrm>
          <a:prstGeom prst="rect">
            <a:avLst/>
          </a:prstGeom>
          <a:noFill/>
        </p:spPr>
        <p:txBody>
          <a:bodyPr wrap="square" anchor="ctr">
            <a:spAutoFit/>
          </a:bodyPr>
          <a:lstStyle/>
          <a:p>
            <a:pPr marL="0" marR="0">
              <a:spcBef>
                <a:spcPts val="0"/>
              </a:spcBef>
            </a:pPr>
            <a:r>
              <a:rPr lang="en-US" dirty="0">
                <a:solidFill>
                  <a:srgbClr val="63A70A"/>
                </a:solidFill>
                <a:effectLst/>
                <a:latin typeface="Roboto" panose="02000000000000000000" pitchFamily="2" charset="0"/>
                <a:ea typeface="Roboto" panose="02000000000000000000" pitchFamily="2" charset="0"/>
                <a:cs typeface="Roboto" panose="02000000000000000000" pitchFamily="2" charset="0"/>
              </a:rPr>
              <a:t>GLOBAL MARKET FOR FERTILIZER</a:t>
            </a:r>
          </a:p>
          <a:p>
            <a:pPr marL="0" marR="0">
              <a:spcBef>
                <a:spcPts val="0"/>
              </a:spcBef>
              <a:spcAft>
                <a:spcPts val="800"/>
              </a:spcAft>
            </a:pPr>
            <a:r>
              <a:rPr lang="en-US" sz="4000" b="1" dirty="0">
                <a:solidFill>
                  <a:srgbClr val="00677F"/>
                </a:solidFill>
                <a:effectLst/>
                <a:latin typeface="Yrsa" panose="02020503060400000000" pitchFamily="18" charset="77"/>
                <a:ea typeface="MS Mincho" panose="02020609040205080304" pitchFamily="49" charset="-128"/>
                <a:cs typeface="Helvetica" pitchFamily="2" charset="0"/>
              </a:rPr>
              <a:t>What is the Connection to Natural Gas?</a:t>
            </a:r>
            <a:endParaRPr lang="en-US" sz="4000" dirty="0">
              <a:solidFill>
                <a:srgbClr val="00677F"/>
              </a:solidFill>
              <a:effectLst/>
              <a:latin typeface="Yrsa" panose="02020503060400000000" pitchFamily="18" charset="77"/>
              <a:ea typeface="MS Mincho" panose="02020609040205080304" pitchFamily="49" charset="-128"/>
              <a:cs typeface="Helvetica" pitchFamily="2" charset="0"/>
            </a:endParaRPr>
          </a:p>
        </p:txBody>
      </p:sp>
      <p:sp>
        <p:nvSpPr>
          <p:cNvPr id="12" name="Oval 11">
            <a:extLst>
              <a:ext uri="{FF2B5EF4-FFF2-40B4-BE49-F238E27FC236}">
                <a16:creationId xmlns:a16="http://schemas.microsoft.com/office/drawing/2014/main" id="{AA1D125F-A5B9-F685-44C6-333C5D09D8E6}"/>
              </a:ext>
            </a:extLst>
          </p:cNvPr>
          <p:cNvSpPr/>
          <p:nvPr/>
        </p:nvSpPr>
        <p:spPr>
          <a:xfrm>
            <a:off x="0" y="0"/>
            <a:ext cx="1731962" cy="1731962"/>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Graphic 10" descr="Earth Globe - Asia with solid fill">
            <a:extLst>
              <a:ext uri="{FF2B5EF4-FFF2-40B4-BE49-F238E27FC236}">
                <a16:creationId xmlns:a16="http://schemas.microsoft.com/office/drawing/2014/main" id="{FDB15A0B-4952-09B2-96AA-4E2F313EC8E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0" y="7778"/>
            <a:ext cx="1731962" cy="1731962"/>
          </a:xfrm>
          <a:prstGeom prst="rect">
            <a:avLst/>
          </a:prstGeom>
        </p:spPr>
      </p:pic>
    </p:spTree>
    <p:extLst>
      <p:ext uri="{BB962C8B-B14F-4D97-AF65-F5344CB8AC3E}">
        <p14:creationId xmlns:p14="http://schemas.microsoft.com/office/powerpoint/2010/main" val="26659030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A5831E5-2BFF-FB64-EEC9-25775B6873BA}"/>
              </a:ext>
            </a:extLst>
          </p:cNvPr>
          <p:cNvPicPr>
            <a:picLocks noChangeAspect="1"/>
          </p:cNvPicPr>
          <p:nvPr/>
        </p:nvPicPr>
        <p:blipFill>
          <a:blip r:embed="rId3"/>
          <a:stretch>
            <a:fillRect/>
          </a:stretch>
        </p:blipFill>
        <p:spPr>
          <a:xfrm>
            <a:off x="1296590" y="1218980"/>
            <a:ext cx="9598818" cy="5377158"/>
          </a:xfrm>
          <a:prstGeom prst="rect">
            <a:avLst/>
          </a:prstGeom>
          <a:effectLst>
            <a:outerShdw blurRad="50800" dist="38100" dir="8100000" algn="tr" rotWithShape="0">
              <a:prstClr val="black">
                <a:alpha val="40000"/>
              </a:prstClr>
            </a:outerShdw>
          </a:effectLst>
        </p:spPr>
      </p:pic>
      <p:sp>
        <p:nvSpPr>
          <p:cNvPr id="5" name="TextBox 4">
            <a:extLst>
              <a:ext uri="{FF2B5EF4-FFF2-40B4-BE49-F238E27FC236}">
                <a16:creationId xmlns:a16="http://schemas.microsoft.com/office/drawing/2014/main" id="{89BA2CAA-F18A-7674-1810-396BD7C1D734}"/>
              </a:ext>
            </a:extLst>
          </p:cNvPr>
          <p:cNvSpPr txBox="1"/>
          <p:nvPr/>
        </p:nvSpPr>
        <p:spPr>
          <a:xfrm>
            <a:off x="1731962" y="234095"/>
            <a:ext cx="6904038" cy="984885"/>
          </a:xfrm>
          <a:prstGeom prst="rect">
            <a:avLst/>
          </a:prstGeom>
          <a:noFill/>
        </p:spPr>
        <p:txBody>
          <a:bodyPr wrap="square" anchor="ctr">
            <a:spAutoFit/>
          </a:bodyPr>
          <a:lstStyle/>
          <a:p>
            <a:pPr marL="0" marR="0">
              <a:spcBef>
                <a:spcPts val="0"/>
              </a:spcBef>
            </a:pPr>
            <a:r>
              <a:rPr lang="en-US" dirty="0">
                <a:solidFill>
                  <a:srgbClr val="63A70A"/>
                </a:solidFill>
                <a:effectLst/>
                <a:latin typeface="Roboto" panose="02000000000000000000" pitchFamily="2" charset="0"/>
                <a:ea typeface="Roboto" panose="02000000000000000000" pitchFamily="2" charset="0"/>
                <a:cs typeface="Roboto" panose="02000000000000000000" pitchFamily="2" charset="0"/>
              </a:rPr>
              <a:t>GLOBAL MARKET FOR FERTILIZER</a:t>
            </a:r>
          </a:p>
          <a:p>
            <a:pPr marL="0" marR="0">
              <a:spcBef>
                <a:spcPts val="0"/>
              </a:spcBef>
              <a:spcAft>
                <a:spcPts val="800"/>
              </a:spcAft>
            </a:pPr>
            <a:r>
              <a:rPr lang="en-US" sz="4000" b="1" dirty="0">
                <a:solidFill>
                  <a:srgbClr val="00677F"/>
                </a:solidFill>
                <a:effectLst/>
                <a:latin typeface="Yrsa" panose="02020503060400000000" pitchFamily="18" charset="77"/>
                <a:ea typeface="MS Mincho" panose="02020609040205080304" pitchFamily="49" charset="-128"/>
                <a:cs typeface="Helvetica" pitchFamily="2" charset="0"/>
              </a:rPr>
              <a:t>Who is Buying Fertilizer?</a:t>
            </a:r>
            <a:endParaRPr lang="en-US" sz="4000" dirty="0">
              <a:solidFill>
                <a:srgbClr val="00677F"/>
              </a:solidFill>
              <a:effectLst/>
              <a:latin typeface="Yrsa" panose="02020503060400000000" pitchFamily="18" charset="77"/>
              <a:ea typeface="MS Mincho" panose="02020609040205080304" pitchFamily="49" charset="-128"/>
              <a:cs typeface="Helvetica" pitchFamily="2" charset="0"/>
            </a:endParaRPr>
          </a:p>
        </p:txBody>
      </p:sp>
      <p:sp>
        <p:nvSpPr>
          <p:cNvPr id="12" name="Oval 11">
            <a:extLst>
              <a:ext uri="{FF2B5EF4-FFF2-40B4-BE49-F238E27FC236}">
                <a16:creationId xmlns:a16="http://schemas.microsoft.com/office/drawing/2014/main" id="{AA1D125F-A5B9-F685-44C6-333C5D09D8E6}"/>
              </a:ext>
            </a:extLst>
          </p:cNvPr>
          <p:cNvSpPr/>
          <p:nvPr/>
        </p:nvSpPr>
        <p:spPr>
          <a:xfrm>
            <a:off x="0" y="0"/>
            <a:ext cx="1731962" cy="1731962"/>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Graphic 10" descr="Earth Globe - Asia with solid fill">
            <a:extLst>
              <a:ext uri="{FF2B5EF4-FFF2-40B4-BE49-F238E27FC236}">
                <a16:creationId xmlns:a16="http://schemas.microsoft.com/office/drawing/2014/main" id="{FDB15A0B-4952-09B2-96AA-4E2F313EC8E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0" y="7778"/>
            <a:ext cx="1731962" cy="1731962"/>
          </a:xfrm>
          <a:prstGeom prst="rect">
            <a:avLst/>
          </a:prstGeom>
        </p:spPr>
      </p:pic>
    </p:spTree>
    <p:extLst>
      <p:ext uri="{BB962C8B-B14F-4D97-AF65-F5344CB8AC3E}">
        <p14:creationId xmlns:p14="http://schemas.microsoft.com/office/powerpoint/2010/main" val="40950484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C2A8DD5-E38C-BB9E-4637-563F6EBE1E18}"/>
              </a:ext>
            </a:extLst>
          </p:cNvPr>
          <p:cNvSpPr>
            <a:spLocks noGrp="1"/>
          </p:cNvSpPr>
          <p:nvPr>
            <p:ph type="title"/>
          </p:nvPr>
        </p:nvSpPr>
        <p:spPr/>
        <p:txBody>
          <a:bodyPr/>
          <a:lstStyle/>
          <a:p>
            <a:r>
              <a:rPr lang="en-US" dirty="0"/>
              <a:t>Back to the Soil</a:t>
            </a:r>
          </a:p>
        </p:txBody>
      </p:sp>
      <p:pic>
        <p:nvPicPr>
          <p:cNvPr id="8" name="Picture 7">
            <a:extLst>
              <a:ext uri="{FF2B5EF4-FFF2-40B4-BE49-F238E27FC236}">
                <a16:creationId xmlns:a16="http://schemas.microsoft.com/office/drawing/2014/main" id="{3862CC97-AE9A-80A3-2B9E-EEB6BF9985D7}"/>
              </a:ext>
            </a:extLst>
          </p:cNvPr>
          <p:cNvPicPr>
            <a:picLocks noChangeAspect="1"/>
          </p:cNvPicPr>
          <p:nvPr/>
        </p:nvPicPr>
        <p:blipFill>
          <a:blip r:embed="rId3"/>
          <a:stretch>
            <a:fillRect/>
          </a:stretch>
        </p:blipFill>
        <p:spPr>
          <a:xfrm>
            <a:off x="10396395" y="5352906"/>
            <a:ext cx="1505094" cy="1505094"/>
          </a:xfrm>
          <a:prstGeom prst="rect">
            <a:avLst/>
          </a:prstGeom>
        </p:spPr>
      </p:pic>
      <p:pic>
        <p:nvPicPr>
          <p:cNvPr id="11" name="Picture 10" descr="A white outline of an apple and a slice of an apple&#10;&#10;Description automatically generated">
            <a:extLst>
              <a:ext uri="{FF2B5EF4-FFF2-40B4-BE49-F238E27FC236}">
                <a16:creationId xmlns:a16="http://schemas.microsoft.com/office/drawing/2014/main" id="{144C7D11-470C-C3A1-45AC-3F185004D2DD}"/>
              </a:ext>
            </a:extLst>
          </p:cNvPr>
          <p:cNvPicPr>
            <a:picLocks noChangeAspect="1"/>
          </p:cNvPicPr>
          <p:nvPr/>
        </p:nvPicPr>
        <p:blipFill>
          <a:blip r:embed="rId4"/>
          <a:stretch>
            <a:fillRect/>
          </a:stretch>
        </p:blipFill>
        <p:spPr>
          <a:xfrm>
            <a:off x="3009900" y="1168400"/>
            <a:ext cx="5930900" cy="5930900"/>
          </a:xfrm>
          <a:prstGeom prst="rect">
            <a:avLst/>
          </a:prstGeom>
        </p:spPr>
      </p:pic>
    </p:spTree>
    <p:extLst>
      <p:ext uri="{BB962C8B-B14F-4D97-AF65-F5344CB8AC3E}">
        <p14:creationId xmlns:p14="http://schemas.microsoft.com/office/powerpoint/2010/main" val="29962153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D7047B3-1043-4FD1-F133-10D0AE39E962}"/>
              </a:ext>
            </a:extLst>
          </p:cNvPr>
          <p:cNvSpPr/>
          <p:nvPr/>
        </p:nvSpPr>
        <p:spPr>
          <a:xfrm>
            <a:off x="1317173" y="1615798"/>
            <a:ext cx="9557654" cy="3626404"/>
          </a:xfrm>
          <a:prstGeom prst="rect">
            <a:avLst/>
          </a:prstGeom>
          <a:solidFill>
            <a:srgbClr val="00A1B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8E5A55F6-33ED-0222-7D05-D51E37F2F10B}"/>
              </a:ext>
            </a:extLst>
          </p:cNvPr>
          <p:cNvSpPr>
            <a:spLocks noGrp="1"/>
          </p:cNvSpPr>
          <p:nvPr>
            <p:ph idx="4294967295"/>
          </p:nvPr>
        </p:nvSpPr>
        <p:spPr>
          <a:xfrm>
            <a:off x="1317172" y="1996833"/>
            <a:ext cx="9557653" cy="1911350"/>
          </a:xfrm>
        </p:spPr>
        <p:txBody>
          <a:bodyPr>
            <a:noAutofit/>
          </a:bodyPr>
          <a:lstStyle/>
          <a:p>
            <a:pPr marL="0" indent="0" algn="ctr">
              <a:lnSpc>
                <a:spcPct val="100000"/>
              </a:lnSpc>
              <a:buNone/>
            </a:pPr>
            <a:r>
              <a:rPr lang="en-US" sz="4000" b="1" dirty="0">
                <a:solidFill>
                  <a:schemeClr val="bg1"/>
                </a:solidFill>
                <a:effectLst/>
                <a:cs typeface="Roboto" panose="02000000000000000000" pitchFamily="2" charset="0"/>
              </a:rPr>
              <a:t>Topsoil. </a:t>
            </a:r>
            <a:r>
              <a:rPr lang="en-US" sz="3200" dirty="0">
                <a:solidFill>
                  <a:schemeClr val="bg1"/>
                </a:solidFill>
                <a:effectLst/>
                <a:cs typeface="Roboto" panose="02000000000000000000" pitchFamily="2" charset="0"/>
              </a:rPr>
              <a:t>It’s the most fertile part of the land, yet it only goes down a few inches. And these precious few inches are where our crops get the nutrients they need to grow. They are also some of the very nutrients we will eventually eat to stay healthy. </a:t>
            </a:r>
            <a:endParaRPr lang="en-US" sz="8000" dirty="0">
              <a:solidFill>
                <a:schemeClr val="bg1"/>
              </a:solidFill>
              <a:cs typeface="Roboto" panose="02000000000000000000" pitchFamily="2" charset="0"/>
            </a:endParaRPr>
          </a:p>
        </p:txBody>
      </p:sp>
      <p:pic>
        <p:nvPicPr>
          <p:cNvPr id="7" name="Graphic 6" descr="Open quotation mark with solid fill">
            <a:extLst>
              <a:ext uri="{FF2B5EF4-FFF2-40B4-BE49-F238E27FC236}">
                <a16:creationId xmlns:a16="http://schemas.microsoft.com/office/drawing/2014/main" id="{AE825C78-360E-E2F9-3123-7EF40054979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0800000">
            <a:off x="9516918" y="4289218"/>
            <a:ext cx="2086316" cy="2086316"/>
          </a:xfrm>
          <a:prstGeom prst="rect">
            <a:avLst/>
          </a:prstGeom>
        </p:spPr>
      </p:pic>
      <p:sp>
        <p:nvSpPr>
          <p:cNvPr id="8" name="Content Placeholder 2">
            <a:extLst>
              <a:ext uri="{FF2B5EF4-FFF2-40B4-BE49-F238E27FC236}">
                <a16:creationId xmlns:a16="http://schemas.microsoft.com/office/drawing/2014/main" id="{428F3321-091C-2DB7-931F-F4173B8FB6CE}"/>
              </a:ext>
            </a:extLst>
          </p:cNvPr>
          <p:cNvSpPr txBox="1">
            <a:spLocks/>
          </p:cNvSpPr>
          <p:nvPr/>
        </p:nvSpPr>
        <p:spPr>
          <a:xfrm>
            <a:off x="4050108" y="4700957"/>
            <a:ext cx="4091780" cy="48509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bg1"/>
                </a:solidFill>
                <a:latin typeface="Roboto" panose="02000000000000000000" pitchFamily="2" charset="0"/>
                <a:ea typeface="Roboto" panose="02000000000000000000" pitchFamily="2" charset="0"/>
                <a:cs typeface="Helvetica Neue" panose="02000503000000020004"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1"/>
                </a:solidFill>
                <a:latin typeface="Roboto" panose="02000000000000000000" pitchFamily="2" charset="0"/>
                <a:ea typeface="Roboto" panose="02000000000000000000" pitchFamily="2" charset="0"/>
                <a:cs typeface="Helvetica Neue" panose="02000503000000020004"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bg1"/>
                </a:solidFill>
                <a:latin typeface="Roboto" panose="02000000000000000000" pitchFamily="2" charset="0"/>
                <a:ea typeface="Roboto" panose="02000000000000000000" pitchFamily="2" charset="0"/>
                <a:cs typeface="Helvetica Neue" panose="02000503000000020004"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Roboto" panose="02000000000000000000" pitchFamily="2" charset="0"/>
                <a:ea typeface="Roboto" panose="02000000000000000000" pitchFamily="2" charset="0"/>
                <a:cs typeface="Helvetica Neue" panose="02000503000000020004"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Roboto" panose="02000000000000000000" pitchFamily="2" charset="0"/>
                <a:ea typeface="Roboto" panose="02000000000000000000" pitchFamily="2" charset="0"/>
                <a:cs typeface="Helvetica Neue"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Font typeface="Arial" panose="020B0604020202020204" pitchFamily="34" charset="0"/>
              <a:buNone/>
            </a:pPr>
            <a:r>
              <a:rPr lang="en-US" sz="2200" i="1" dirty="0"/>
              <a:t> </a:t>
            </a:r>
            <a:r>
              <a:rPr lang="en-US" sz="2200" dirty="0"/>
              <a:t>From TFI Website</a:t>
            </a:r>
            <a:endParaRPr lang="en-US" sz="2200" i="1" dirty="0"/>
          </a:p>
        </p:txBody>
      </p:sp>
      <p:pic>
        <p:nvPicPr>
          <p:cNvPr id="10" name="Graphic 9" descr="Open quotation mark with solid fill">
            <a:extLst>
              <a:ext uri="{FF2B5EF4-FFF2-40B4-BE49-F238E27FC236}">
                <a16:creationId xmlns:a16="http://schemas.microsoft.com/office/drawing/2014/main" id="{CA09D92B-7917-B69D-B157-8ECFDCA0E95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60469" y="482465"/>
            <a:ext cx="2086316" cy="2086316"/>
          </a:xfrm>
          <a:prstGeom prst="rect">
            <a:avLst/>
          </a:prstGeom>
        </p:spPr>
      </p:pic>
    </p:spTree>
    <p:extLst>
      <p:ext uri="{BB962C8B-B14F-4D97-AF65-F5344CB8AC3E}">
        <p14:creationId xmlns:p14="http://schemas.microsoft.com/office/powerpoint/2010/main" val="42180443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244AC1D-8CD9-06C5-595F-723B631E284F}"/>
              </a:ext>
            </a:extLst>
          </p:cNvPr>
          <p:cNvSpPr>
            <a:spLocks noGrp="1"/>
          </p:cNvSpPr>
          <p:nvPr>
            <p:ph type="body" sz="quarter" idx="11"/>
          </p:nvPr>
        </p:nvSpPr>
        <p:spPr/>
        <p:txBody>
          <a:bodyPr/>
          <a:lstStyle/>
          <a:p>
            <a:r>
              <a:rPr lang="en-US" dirty="0"/>
              <a:t>Closing</a:t>
            </a:r>
          </a:p>
        </p:txBody>
      </p:sp>
      <p:sp>
        <p:nvSpPr>
          <p:cNvPr id="3" name="Text Placeholder 2">
            <a:extLst>
              <a:ext uri="{FF2B5EF4-FFF2-40B4-BE49-F238E27FC236}">
                <a16:creationId xmlns:a16="http://schemas.microsoft.com/office/drawing/2014/main" id="{4582EF89-A4AC-D72D-8746-8A60B7133913}"/>
              </a:ext>
            </a:extLst>
          </p:cNvPr>
          <p:cNvSpPr>
            <a:spLocks noGrp="1"/>
          </p:cNvSpPr>
          <p:nvPr>
            <p:ph type="body" sz="quarter" idx="12"/>
          </p:nvPr>
        </p:nvSpPr>
        <p:spPr/>
        <p:txBody>
          <a:bodyPr>
            <a:normAutofit/>
          </a:bodyPr>
          <a:lstStyle/>
          <a:p>
            <a:pPr marL="457200" indent="-457200">
              <a:buFont typeface="Arial" panose="020B0604020202020204" pitchFamily="34" charset="0"/>
              <a:buChar char="•"/>
            </a:pPr>
            <a:r>
              <a:rPr lang="en-US" sz="2800" dirty="0"/>
              <a:t>#</a:t>
            </a:r>
            <a:r>
              <a:rPr lang="en-US" sz="2800" dirty="0" err="1"/>
              <a:t>TFIFertilizers</a:t>
            </a:r>
            <a:r>
              <a:rPr lang="en-US" sz="2800" dirty="0"/>
              <a:t> – share your experience on social media! </a:t>
            </a:r>
          </a:p>
        </p:txBody>
      </p:sp>
      <p:pic>
        <p:nvPicPr>
          <p:cNvPr id="4" name="Picture 3">
            <a:extLst>
              <a:ext uri="{FF2B5EF4-FFF2-40B4-BE49-F238E27FC236}">
                <a16:creationId xmlns:a16="http://schemas.microsoft.com/office/drawing/2014/main" id="{62785597-B146-84BF-5717-5C76DDDB8272}"/>
              </a:ext>
            </a:extLst>
          </p:cNvPr>
          <p:cNvPicPr>
            <a:picLocks noChangeAspect="1"/>
          </p:cNvPicPr>
          <p:nvPr/>
        </p:nvPicPr>
        <p:blipFill>
          <a:blip r:embed="rId3"/>
          <a:stretch>
            <a:fillRect/>
          </a:stretch>
        </p:blipFill>
        <p:spPr>
          <a:xfrm>
            <a:off x="91440" y="5786846"/>
            <a:ext cx="1165859" cy="1165859"/>
          </a:xfrm>
          <a:prstGeom prst="rect">
            <a:avLst/>
          </a:prstGeom>
        </p:spPr>
      </p:pic>
      <p:pic>
        <p:nvPicPr>
          <p:cNvPr id="5" name="Picture 4">
            <a:extLst>
              <a:ext uri="{FF2B5EF4-FFF2-40B4-BE49-F238E27FC236}">
                <a16:creationId xmlns:a16="http://schemas.microsoft.com/office/drawing/2014/main" id="{0887D414-A2D0-F6B6-52D8-105437B0301D}"/>
              </a:ext>
            </a:extLst>
          </p:cNvPr>
          <p:cNvPicPr>
            <a:picLocks noChangeAspect="1"/>
          </p:cNvPicPr>
          <p:nvPr/>
        </p:nvPicPr>
        <p:blipFill>
          <a:blip r:embed="rId4"/>
          <a:stretch>
            <a:fillRect/>
          </a:stretch>
        </p:blipFill>
        <p:spPr>
          <a:xfrm>
            <a:off x="10905208" y="5903112"/>
            <a:ext cx="1391296" cy="927531"/>
          </a:xfrm>
          <a:prstGeom prst="rect">
            <a:avLst/>
          </a:prstGeom>
        </p:spPr>
      </p:pic>
    </p:spTree>
    <p:extLst>
      <p:ext uri="{BB962C8B-B14F-4D97-AF65-F5344CB8AC3E}">
        <p14:creationId xmlns:p14="http://schemas.microsoft.com/office/powerpoint/2010/main" val="36295945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ABA88FC-80A5-45AC-DEC4-6CA006725C97}"/>
              </a:ext>
            </a:extLst>
          </p:cNvPr>
          <p:cNvSpPr>
            <a:spLocks noGrp="1"/>
          </p:cNvSpPr>
          <p:nvPr>
            <p:ph type="body" sz="quarter" idx="11"/>
          </p:nvPr>
        </p:nvSpPr>
        <p:spPr>
          <a:xfrm>
            <a:off x="444500" y="2894796"/>
            <a:ext cx="4021466" cy="1123122"/>
          </a:xfrm>
        </p:spPr>
        <p:txBody>
          <a:bodyPr vert="horz" lIns="91440" tIns="45720" rIns="91440" bIns="45720" rtlCol="0" anchor="t">
            <a:noAutofit/>
          </a:bodyPr>
          <a:lstStyle/>
          <a:p>
            <a:r>
              <a:rPr lang="en-US" sz="4400" dirty="0">
                <a:latin typeface="Yrsa"/>
              </a:rPr>
              <a:t>Expectations</a:t>
            </a:r>
            <a:endParaRPr lang="en-US" dirty="0"/>
          </a:p>
        </p:txBody>
      </p:sp>
      <p:pic>
        <p:nvPicPr>
          <p:cNvPr id="5" name="Picture 4">
            <a:extLst>
              <a:ext uri="{FF2B5EF4-FFF2-40B4-BE49-F238E27FC236}">
                <a16:creationId xmlns:a16="http://schemas.microsoft.com/office/drawing/2014/main" id="{30C3C616-3F73-70C2-CE4C-5D8D136D395F}"/>
              </a:ext>
            </a:extLst>
          </p:cNvPr>
          <p:cNvPicPr>
            <a:picLocks noChangeAspect="1"/>
          </p:cNvPicPr>
          <p:nvPr/>
        </p:nvPicPr>
        <p:blipFill>
          <a:blip r:embed="rId4"/>
          <a:srcRect/>
          <a:stretch/>
        </p:blipFill>
        <p:spPr>
          <a:xfrm>
            <a:off x="62854" y="-78378"/>
            <a:ext cx="1165859" cy="1165859"/>
          </a:xfrm>
          <a:prstGeom prst="rect">
            <a:avLst/>
          </a:prstGeom>
        </p:spPr>
      </p:pic>
      <p:pic>
        <p:nvPicPr>
          <p:cNvPr id="6" name="Picture 5">
            <a:extLst>
              <a:ext uri="{FF2B5EF4-FFF2-40B4-BE49-F238E27FC236}">
                <a16:creationId xmlns:a16="http://schemas.microsoft.com/office/drawing/2014/main" id="{218BB050-CF75-046E-D765-8ECA716CC6AC}"/>
              </a:ext>
            </a:extLst>
          </p:cNvPr>
          <p:cNvPicPr>
            <a:picLocks noChangeAspect="1"/>
          </p:cNvPicPr>
          <p:nvPr/>
        </p:nvPicPr>
        <p:blipFill>
          <a:blip r:embed="rId5"/>
          <a:stretch>
            <a:fillRect/>
          </a:stretch>
        </p:blipFill>
        <p:spPr>
          <a:xfrm>
            <a:off x="10905208" y="5903112"/>
            <a:ext cx="1391296" cy="927531"/>
          </a:xfrm>
          <a:prstGeom prst="rect">
            <a:avLst/>
          </a:prstGeom>
        </p:spPr>
      </p:pic>
      <p:sp>
        <p:nvSpPr>
          <p:cNvPr id="11" name="Text Placeholder 2">
            <a:extLst>
              <a:ext uri="{FF2B5EF4-FFF2-40B4-BE49-F238E27FC236}">
                <a16:creationId xmlns:a16="http://schemas.microsoft.com/office/drawing/2014/main" id="{094B3B07-02FE-65BF-ED14-8F13C99D5A89}"/>
              </a:ext>
            </a:extLst>
          </p:cNvPr>
          <p:cNvSpPr txBox="1">
            <a:spLocks/>
          </p:cNvSpPr>
          <p:nvPr/>
        </p:nvSpPr>
        <p:spPr>
          <a:xfrm>
            <a:off x="6258595" y="1390456"/>
            <a:ext cx="4143045" cy="1123122"/>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3600" b="1" i="0" kern="1200">
                <a:solidFill>
                  <a:srgbClr val="F7F7F7"/>
                </a:solidFill>
                <a:latin typeface="Yrsa" panose="020D0000000400000000" pitchFamily="34" charset="0"/>
                <a:ea typeface="Helvetica Neue" panose="02000503000000020004" pitchFamily="2" charset="0"/>
                <a:cs typeface="Helvetica Neue" panose="02000503000000020004"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Roboto" panose="02000000000000000000" pitchFamily="2" charset="0"/>
                <a:ea typeface="Roboto" panose="02000000000000000000" pitchFamily="2" charset="0"/>
                <a:cs typeface="Helvetica Neue" panose="02000503000000020004"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Roboto" panose="02000000000000000000" pitchFamily="2" charset="0"/>
                <a:ea typeface="Roboto" panose="02000000000000000000" pitchFamily="2" charset="0"/>
                <a:cs typeface="Helvetica Neue" panose="02000503000000020004"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Roboto" panose="02000000000000000000" pitchFamily="2" charset="0"/>
                <a:ea typeface="Roboto" panose="02000000000000000000" pitchFamily="2" charset="0"/>
                <a:cs typeface="Helvetica Neue" panose="02000503000000020004"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Roboto" panose="02000000000000000000" pitchFamily="2" charset="0"/>
                <a:ea typeface="Roboto" panose="02000000000000000000" pitchFamily="2" charset="0"/>
                <a:cs typeface="Helvetica Neue"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71500" indent="-571500">
              <a:buFont typeface="Arial" panose="020B0604020202020204" pitchFamily="34" charset="0"/>
              <a:buChar char="•"/>
            </a:pPr>
            <a:r>
              <a:rPr lang="en-US" sz="3200" dirty="0">
                <a:solidFill>
                  <a:srgbClr val="005326"/>
                </a:solidFill>
                <a:latin typeface="Roboto"/>
                <a:ea typeface="Roboto"/>
                <a:cs typeface="Roboto"/>
              </a:rPr>
              <a:t>Please keep phones on silent. </a:t>
            </a:r>
          </a:p>
          <a:p>
            <a:pPr marL="571500" indent="-571500">
              <a:buFont typeface="Arial" panose="020B0604020202020204" pitchFamily="34" charset="0"/>
              <a:buChar char="•"/>
            </a:pPr>
            <a:r>
              <a:rPr lang="en-US" sz="3200" dirty="0">
                <a:solidFill>
                  <a:srgbClr val="005326"/>
                </a:solidFill>
                <a:latin typeface="Roboto"/>
                <a:ea typeface="Roboto"/>
                <a:cs typeface="Roboto"/>
              </a:rPr>
              <a:t>Drinks</a:t>
            </a:r>
          </a:p>
          <a:p>
            <a:pPr marL="571500" indent="-571500">
              <a:buFont typeface="Arial" panose="020B0604020202020204" pitchFamily="34" charset="0"/>
              <a:buChar char="•"/>
            </a:pPr>
            <a:r>
              <a:rPr lang="en-US" sz="3200" dirty="0">
                <a:solidFill>
                  <a:srgbClr val="005326"/>
                </a:solidFill>
                <a:latin typeface="Roboto"/>
                <a:ea typeface="Roboto"/>
                <a:cs typeface="Roboto"/>
              </a:rPr>
              <a:t>Restrooms</a:t>
            </a:r>
          </a:p>
          <a:p>
            <a:pPr marL="571500" indent="-571500">
              <a:buFont typeface="Arial" panose="020B0604020202020204" pitchFamily="34" charset="0"/>
              <a:buChar char="•"/>
            </a:pPr>
            <a:r>
              <a:rPr lang="en-US" sz="3200" dirty="0">
                <a:solidFill>
                  <a:srgbClr val="005326"/>
                </a:solidFill>
                <a:latin typeface="Roboto"/>
                <a:ea typeface="Roboto"/>
                <a:cs typeface="Roboto"/>
              </a:rPr>
              <a:t>Be engaged! </a:t>
            </a:r>
          </a:p>
        </p:txBody>
      </p:sp>
      <p:sp>
        <p:nvSpPr>
          <p:cNvPr id="8" name="Oval 7">
            <a:extLst>
              <a:ext uri="{FF2B5EF4-FFF2-40B4-BE49-F238E27FC236}">
                <a16:creationId xmlns:a16="http://schemas.microsoft.com/office/drawing/2014/main" id="{2EC88E53-E140-E6DE-CFD8-D36797ECE9B7}"/>
              </a:ext>
            </a:extLst>
          </p:cNvPr>
          <p:cNvSpPr/>
          <p:nvPr/>
        </p:nvSpPr>
        <p:spPr>
          <a:xfrm>
            <a:off x="1389871" y="3949846"/>
            <a:ext cx="1874921" cy="1704472"/>
          </a:xfrm>
          <a:prstGeom prst="ellipse">
            <a:avLst/>
          </a:prstGeom>
          <a:solidFill>
            <a:srgbClr val="C9DC5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descr="Handshake with solid fill">
            <a:extLst>
              <a:ext uri="{FF2B5EF4-FFF2-40B4-BE49-F238E27FC236}">
                <a16:creationId xmlns:a16="http://schemas.microsoft.com/office/drawing/2014/main" id="{B98EB242-A43B-682C-0F39-6B005DF954E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642536" y="4111269"/>
            <a:ext cx="1425742" cy="1425742"/>
          </a:xfrm>
          <a:prstGeom prst="rect">
            <a:avLst/>
          </a:prstGeom>
        </p:spPr>
      </p:pic>
    </p:spTree>
    <p:extLst>
      <p:ext uri="{BB962C8B-B14F-4D97-AF65-F5344CB8AC3E}">
        <p14:creationId xmlns:p14="http://schemas.microsoft.com/office/powerpoint/2010/main" val="2303187903"/>
      </p:ext>
    </p:extLst>
  </p:cSld>
  <p:clrMapOvr>
    <a:masterClrMapping/>
  </p:clrMapOvr>
  <p:extLst>
    <p:ext uri="{6950BFC3-D8DA-4A85-94F7-54DA5524770B}">
      <p188:commentRel xmlns:p188="http://schemas.microsoft.com/office/powerpoint/2018/8/main" r:id="rId3"/>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C2A8DD5-E38C-BB9E-4637-563F6EBE1E18}"/>
              </a:ext>
            </a:extLst>
          </p:cNvPr>
          <p:cNvSpPr>
            <a:spLocks noGrp="1"/>
          </p:cNvSpPr>
          <p:nvPr>
            <p:ph type="title"/>
          </p:nvPr>
        </p:nvSpPr>
        <p:spPr/>
        <p:txBody>
          <a:bodyPr/>
          <a:lstStyle/>
          <a:p>
            <a:r>
              <a:rPr lang="en-US" dirty="0"/>
              <a:t>Catch Phrase!</a:t>
            </a:r>
          </a:p>
        </p:txBody>
      </p:sp>
      <p:sp>
        <p:nvSpPr>
          <p:cNvPr id="2" name="Text Placeholder 1">
            <a:extLst>
              <a:ext uri="{FF2B5EF4-FFF2-40B4-BE49-F238E27FC236}">
                <a16:creationId xmlns:a16="http://schemas.microsoft.com/office/drawing/2014/main" id="{F2677AF6-B40F-011A-6AF9-599E943FA880}"/>
              </a:ext>
            </a:extLst>
          </p:cNvPr>
          <p:cNvSpPr>
            <a:spLocks noGrp="1"/>
          </p:cNvSpPr>
          <p:nvPr>
            <p:ph idx="1"/>
          </p:nvPr>
        </p:nvSpPr>
        <p:spPr>
          <a:xfrm>
            <a:off x="1692321" y="2173794"/>
            <a:ext cx="10209167" cy="3796936"/>
          </a:xfrm>
        </p:spPr>
        <p:txBody>
          <a:bodyPr>
            <a:normAutofit/>
          </a:bodyPr>
          <a:lstStyle/>
          <a:p>
            <a:pPr marL="0" indent="0">
              <a:lnSpc>
                <a:spcPct val="100000"/>
              </a:lnSpc>
              <a:spcBef>
                <a:spcPts val="0"/>
              </a:spcBef>
              <a:spcAft>
                <a:spcPts val="3000"/>
              </a:spcAft>
              <a:buNone/>
            </a:pPr>
            <a:r>
              <a:rPr lang="en-US" sz="3200" dirty="0"/>
              <a:t>Elect one person to be the timekeeper.</a:t>
            </a:r>
          </a:p>
          <a:p>
            <a:pPr marL="0" indent="0">
              <a:lnSpc>
                <a:spcPct val="100000"/>
              </a:lnSpc>
              <a:spcBef>
                <a:spcPts val="0"/>
              </a:spcBef>
              <a:spcAft>
                <a:spcPts val="3000"/>
              </a:spcAft>
              <a:buNone/>
            </a:pPr>
            <a:r>
              <a:rPr lang="en-US" sz="3200" dirty="0"/>
              <a:t>In 30 seconds, try to guess the word </a:t>
            </a:r>
            <a:r>
              <a:rPr lang="en-US" sz="3200" b="1" dirty="0"/>
              <a:t>WITHOUT</a:t>
            </a:r>
            <a:r>
              <a:rPr lang="en-US" sz="3200" dirty="0"/>
              <a:t> using “rhymes with,” “starts with,” or any part of the word/phrase itself.</a:t>
            </a:r>
          </a:p>
          <a:p>
            <a:pPr marL="0" indent="0">
              <a:lnSpc>
                <a:spcPct val="100000"/>
              </a:lnSpc>
              <a:spcBef>
                <a:spcPts val="0"/>
              </a:spcBef>
              <a:spcAft>
                <a:spcPts val="3000"/>
              </a:spcAft>
              <a:buNone/>
            </a:pPr>
            <a:r>
              <a:rPr lang="en-US" sz="3200" dirty="0"/>
              <a:t>Tally each correct answer. </a:t>
            </a:r>
          </a:p>
          <a:p>
            <a:pPr marL="514350" indent="-514350">
              <a:buAutoNum type="arabicPeriod"/>
            </a:pPr>
            <a:endParaRPr lang="en-US" dirty="0"/>
          </a:p>
        </p:txBody>
      </p:sp>
      <p:pic>
        <p:nvPicPr>
          <p:cNvPr id="8" name="Picture 7">
            <a:extLst>
              <a:ext uri="{FF2B5EF4-FFF2-40B4-BE49-F238E27FC236}">
                <a16:creationId xmlns:a16="http://schemas.microsoft.com/office/drawing/2014/main" id="{3862CC97-AE9A-80A3-2B9E-EEB6BF9985D7}"/>
              </a:ext>
            </a:extLst>
          </p:cNvPr>
          <p:cNvPicPr>
            <a:picLocks noChangeAspect="1"/>
          </p:cNvPicPr>
          <p:nvPr/>
        </p:nvPicPr>
        <p:blipFill>
          <a:blip r:embed="rId3"/>
          <a:stretch>
            <a:fillRect/>
          </a:stretch>
        </p:blipFill>
        <p:spPr>
          <a:xfrm>
            <a:off x="10396395" y="5352906"/>
            <a:ext cx="1505094" cy="1505094"/>
          </a:xfrm>
          <a:prstGeom prst="rect">
            <a:avLst/>
          </a:prstGeom>
        </p:spPr>
      </p:pic>
      <p:pic>
        <p:nvPicPr>
          <p:cNvPr id="5" name="Graphic 4" descr="Badge 1 with solid fill">
            <a:extLst>
              <a:ext uri="{FF2B5EF4-FFF2-40B4-BE49-F238E27FC236}">
                <a16:creationId xmlns:a16="http://schemas.microsoft.com/office/drawing/2014/main" id="{4F8A6290-5ABE-11E0-BF2B-BDCCD765F75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12038" y="2091642"/>
            <a:ext cx="768826" cy="768826"/>
          </a:xfrm>
          <a:prstGeom prst="rect">
            <a:avLst/>
          </a:prstGeom>
        </p:spPr>
      </p:pic>
      <p:pic>
        <p:nvPicPr>
          <p:cNvPr id="7" name="Graphic 6" descr="Badge with solid fill">
            <a:extLst>
              <a:ext uri="{FF2B5EF4-FFF2-40B4-BE49-F238E27FC236}">
                <a16:creationId xmlns:a16="http://schemas.microsoft.com/office/drawing/2014/main" id="{B56A879E-B2A0-78AF-7829-56EAA188D85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14314" y="3085531"/>
            <a:ext cx="768826" cy="768826"/>
          </a:xfrm>
          <a:prstGeom prst="rect">
            <a:avLst/>
          </a:prstGeom>
        </p:spPr>
      </p:pic>
      <p:pic>
        <p:nvPicPr>
          <p:cNvPr id="10" name="Graphic 9" descr="Badge 3 with solid fill">
            <a:extLst>
              <a:ext uri="{FF2B5EF4-FFF2-40B4-BE49-F238E27FC236}">
                <a16:creationId xmlns:a16="http://schemas.microsoft.com/office/drawing/2014/main" id="{5A741367-97B2-FDE4-A37C-ECC56CBFAFD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14314" y="4773053"/>
            <a:ext cx="768826" cy="768826"/>
          </a:xfrm>
          <a:prstGeom prst="rect">
            <a:avLst/>
          </a:prstGeom>
        </p:spPr>
      </p:pic>
    </p:spTree>
    <p:extLst>
      <p:ext uri="{BB962C8B-B14F-4D97-AF65-F5344CB8AC3E}">
        <p14:creationId xmlns:p14="http://schemas.microsoft.com/office/powerpoint/2010/main" val="29540269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945461-948E-E0F7-7D34-42B4D74697F2}"/>
              </a:ext>
            </a:extLst>
          </p:cNvPr>
          <p:cNvSpPr>
            <a:spLocks noGrp="1"/>
          </p:cNvSpPr>
          <p:nvPr>
            <p:ph type="title"/>
          </p:nvPr>
        </p:nvSpPr>
        <p:spPr/>
        <p:txBody>
          <a:bodyPr/>
          <a:lstStyle/>
          <a:p>
            <a:r>
              <a:rPr lang="en-US" dirty="0"/>
              <a:t>TFI Sustainability Report</a:t>
            </a:r>
          </a:p>
        </p:txBody>
      </p:sp>
      <p:sp>
        <p:nvSpPr>
          <p:cNvPr id="3" name="Text Placeholder 2">
            <a:extLst>
              <a:ext uri="{FF2B5EF4-FFF2-40B4-BE49-F238E27FC236}">
                <a16:creationId xmlns:a16="http://schemas.microsoft.com/office/drawing/2014/main" id="{A8DD54B9-CE86-14DC-9FAE-0EBB43625361}"/>
              </a:ext>
            </a:extLst>
          </p:cNvPr>
          <p:cNvSpPr>
            <a:spLocks noGrp="1"/>
          </p:cNvSpPr>
          <p:nvPr>
            <p:ph type="body" sz="quarter" idx="14"/>
          </p:nvPr>
        </p:nvSpPr>
        <p:spPr>
          <a:xfrm>
            <a:off x="922527" y="3648864"/>
            <a:ext cx="6228549" cy="2911217"/>
          </a:xfrm>
        </p:spPr>
        <p:txBody>
          <a:bodyPr>
            <a:noAutofit/>
          </a:bodyPr>
          <a:lstStyle/>
          <a:p>
            <a:pPr marL="0" indent="0">
              <a:buNone/>
            </a:pPr>
            <a:r>
              <a:rPr lang="en-US" dirty="0">
                <a:cs typeface="Roboto" panose="02000000000000000000" pitchFamily="2" charset="0"/>
              </a:rPr>
              <a:t>From 2019 through 2021, </a:t>
            </a:r>
            <a:r>
              <a:rPr lang="en-US" b="0" i="0" dirty="0">
                <a:effectLst/>
                <a:cs typeface="Roboto" panose="02000000000000000000" pitchFamily="2" charset="0"/>
              </a:rPr>
              <a:t>fertilizer companies invested an average of $1.19 billion annually in capital investments to help the industry meet sustainability goals. These investments increase production efficiencies, reduce energy and water use, reduce greenhouse gas emissions, and strengthen the U.S. economy to meet current and future agricultural needs.</a:t>
            </a:r>
            <a:endParaRPr lang="en-US" dirty="0">
              <a:cs typeface="Roboto" panose="02000000000000000000" pitchFamily="2" charset="0"/>
            </a:endParaRPr>
          </a:p>
        </p:txBody>
      </p:sp>
      <p:pic>
        <p:nvPicPr>
          <p:cNvPr id="5" name="Graphic 4" descr="Open quotation mark with solid fill">
            <a:extLst>
              <a:ext uri="{FF2B5EF4-FFF2-40B4-BE49-F238E27FC236}">
                <a16:creationId xmlns:a16="http://schemas.microsoft.com/office/drawing/2014/main" id="{BC01454F-9FC0-8324-608B-478F0BAE6E5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0" y="2816462"/>
            <a:ext cx="1225075" cy="1225075"/>
          </a:xfrm>
          <a:prstGeom prst="rect">
            <a:avLst/>
          </a:prstGeom>
        </p:spPr>
      </p:pic>
      <p:pic>
        <p:nvPicPr>
          <p:cNvPr id="6" name="Graphic 5" descr="Open quotation mark with solid fill">
            <a:extLst>
              <a:ext uri="{FF2B5EF4-FFF2-40B4-BE49-F238E27FC236}">
                <a16:creationId xmlns:a16="http://schemas.microsoft.com/office/drawing/2014/main" id="{A462AC7C-780A-4B17-FBC8-A48BD02868A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flipH="1" flipV="1">
            <a:off x="5927678" y="5943600"/>
            <a:ext cx="914400" cy="914400"/>
          </a:xfrm>
          <a:prstGeom prst="rect">
            <a:avLst/>
          </a:prstGeom>
        </p:spPr>
      </p:pic>
    </p:spTree>
    <p:extLst>
      <p:ext uri="{BB962C8B-B14F-4D97-AF65-F5344CB8AC3E}">
        <p14:creationId xmlns:p14="http://schemas.microsoft.com/office/powerpoint/2010/main" val="4219805894"/>
      </p:ext>
    </p:extLst>
  </p:cSld>
  <p:clrMapOvr>
    <a:masterClrMapping/>
  </p:clrMapOvr>
  <p:extLst>
    <p:ext uri="{6950BFC3-D8DA-4A85-94F7-54DA5524770B}">
      <p188:commentRel xmlns:p188="http://schemas.microsoft.com/office/powerpoint/2018/8/main" r:id="rId3"/>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D7047B3-1043-4FD1-F133-10D0AE39E962}"/>
              </a:ext>
            </a:extLst>
          </p:cNvPr>
          <p:cNvSpPr/>
          <p:nvPr/>
        </p:nvSpPr>
        <p:spPr>
          <a:xfrm>
            <a:off x="1317173" y="1615798"/>
            <a:ext cx="9557654" cy="3626404"/>
          </a:xfrm>
          <a:prstGeom prst="rect">
            <a:avLst/>
          </a:prstGeom>
          <a:solidFill>
            <a:srgbClr val="00A1B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8E5A55F6-33ED-0222-7D05-D51E37F2F10B}"/>
              </a:ext>
            </a:extLst>
          </p:cNvPr>
          <p:cNvSpPr>
            <a:spLocks noGrp="1"/>
          </p:cNvSpPr>
          <p:nvPr>
            <p:ph idx="4294967295"/>
          </p:nvPr>
        </p:nvSpPr>
        <p:spPr>
          <a:xfrm>
            <a:off x="1943099" y="2376281"/>
            <a:ext cx="8305800" cy="1912937"/>
          </a:xfrm>
        </p:spPr>
        <p:txBody>
          <a:bodyPr>
            <a:normAutofit/>
          </a:bodyPr>
          <a:lstStyle/>
          <a:p>
            <a:pPr marL="0" indent="0" algn="ctr">
              <a:lnSpc>
                <a:spcPct val="100000"/>
              </a:lnSpc>
              <a:buNone/>
            </a:pPr>
            <a:r>
              <a:rPr lang="en-US" sz="5400" dirty="0">
                <a:solidFill>
                  <a:schemeClr val="bg1"/>
                </a:solidFill>
              </a:rPr>
              <a:t>Feeding the soil is the first step to feeding us all</a:t>
            </a:r>
          </a:p>
        </p:txBody>
      </p:sp>
      <p:pic>
        <p:nvPicPr>
          <p:cNvPr id="7" name="Graphic 6" descr="Open quotation mark with solid fill">
            <a:extLst>
              <a:ext uri="{FF2B5EF4-FFF2-40B4-BE49-F238E27FC236}">
                <a16:creationId xmlns:a16="http://schemas.microsoft.com/office/drawing/2014/main" id="{AE825C78-360E-E2F9-3123-7EF40054979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0800000">
            <a:off x="9516918" y="4289218"/>
            <a:ext cx="2086316" cy="2086316"/>
          </a:xfrm>
          <a:prstGeom prst="rect">
            <a:avLst/>
          </a:prstGeom>
        </p:spPr>
      </p:pic>
      <p:sp>
        <p:nvSpPr>
          <p:cNvPr id="8" name="Content Placeholder 2">
            <a:extLst>
              <a:ext uri="{FF2B5EF4-FFF2-40B4-BE49-F238E27FC236}">
                <a16:creationId xmlns:a16="http://schemas.microsoft.com/office/drawing/2014/main" id="{428F3321-091C-2DB7-931F-F4173B8FB6CE}"/>
              </a:ext>
            </a:extLst>
          </p:cNvPr>
          <p:cNvSpPr txBox="1">
            <a:spLocks/>
          </p:cNvSpPr>
          <p:nvPr/>
        </p:nvSpPr>
        <p:spPr>
          <a:xfrm>
            <a:off x="4050109" y="4466575"/>
            <a:ext cx="4091780" cy="48509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bg1"/>
                </a:solidFill>
                <a:latin typeface="Roboto" panose="02000000000000000000" pitchFamily="2" charset="0"/>
                <a:ea typeface="Roboto" panose="02000000000000000000" pitchFamily="2" charset="0"/>
                <a:cs typeface="Helvetica Neue" panose="02000503000000020004"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1"/>
                </a:solidFill>
                <a:latin typeface="Roboto" panose="02000000000000000000" pitchFamily="2" charset="0"/>
                <a:ea typeface="Roboto" panose="02000000000000000000" pitchFamily="2" charset="0"/>
                <a:cs typeface="Helvetica Neue" panose="02000503000000020004"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bg1"/>
                </a:solidFill>
                <a:latin typeface="Roboto" panose="02000000000000000000" pitchFamily="2" charset="0"/>
                <a:ea typeface="Roboto" panose="02000000000000000000" pitchFamily="2" charset="0"/>
                <a:cs typeface="Helvetica Neue" panose="02000503000000020004"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Roboto" panose="02000000000000000000" pitchFamily="2" charset="0"/>
                <a:ea typeface="Roboto" panose="02000000000000000000" pitchFamily="2" charset="0"/>
                <a:cs typeface="Helvetica Neue" panose="02000503000000020004"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Roboto" panose="02000000000000000000" pitchFamily="2" charset="0"/>
                <a:ea typeface="Roboto" panose="02000000000000000000" pitchFamily="2" charset="0"/>
                <a:cs typeface="Helvetica Neue"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i="1" dirty="0"/>
              <a:t>-David R. Montgomery</a:t>
            </a:r>
          </a:p>
        </p:txBody>
      </p:sp>
      <p:pic>
        <p:nvPicPr>
          <p:cNvPr id="10" name="Graphic 9" descr="Open quotation mark with solid fill">
            <a:extLst>
              <a:ext uri="{FF2B5EF4-FFF2-40B4-BE49-F238E27FC236}">
                <a16:creationId xmlns:a16="http://schemas.microsoft.com/office/drawing/2014/main" id="{CA09D92B-7917-B69D-B157-8ECFDCA0E95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60469" y="482465"/>
            <a:ext cx="2086316" cy="2086316"/>
          </a:xfrm>
          <a:prstGeom prst="rect">
            <a:avLst/>
          </a:prstGeom>
        </p:spPr>
      </p:pic>
    </p:spTree>
    <p:extLst>
      <p:ext uri="{BB962C8B-B14F-4D97-AF65-F5344CB8AC3E}">
        <p14:creationId xmlns:p14="http://schemas.microsoft.com/office/powerpoint/2010/main" val="6882384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descr="A black background with a black square&#10;&#10;Description automatically generated with medium confidence">
            <a:extLst>
              <a:ext uri="{FF2B5EF4-FFF2-40B4-BE49-F238E27FC236}">
                <a16:creationId xmlns:a16="http://schemas.microsoft.com/office/drawing/2014/main" id="{72F7C470-2A46-AEA3-2870-8CBE72AE622E}"/>
              </a:ext>
            </a:extLst>
          </p:cNvPr>
          <p:cNvPicPr>
            <a:picLocks noChangeAspect="1"/>
          </p:cNvPicPr>
          <p:nvPr/>
        </p:nvPicPr>
        <p:blipFill>
          <a:blip r:embed="rId3">
            <a:duotone>
              <a:schemeClr val="accent6">
                <a:shade val="45000"/>
                <a:satMod val="135000"/>
              </a:schemeClr>
              <a:prstClr val="white"/>
            </a:duotone>
          </a:blip>
          <a:stretch>
            <a:fillRect/>
          </a:stretch>
        </p:blipFill>
        <p:spPr>
          <a:xfrm rot="18902810">
            <a:off x="1673141" y="4378600"/>
            <a:ext cx="2020372" cy="591199"/>
          </a:xfrm>
          <a:prstGeom prst="rect">
            <a:avLst/>
          </a:prstGeom>
        </p:spPr>
      </p:pic>
      <p:sp>
        <p:nvSpPr>
          <p:cNvPr id="6" name="TextBox 5">
            <a:extLst>
              <a:ext uri="{FF2B5EF4-FFF2-40B4-BE49-F238E27FC236}">
                <a16:creationId xmlns:a16="http://schemas.microsoft.com/office/drawing/2014/main" id="{88379852-17B2-DC08-C1F3-8C2E777C8BE8}"/>
              </a:ext>
            </a:extLst>
          </p:cNvPr>
          <p:cNvSpPr txBox="1"/>
          <p:nvPr/>
        </p:nvSpPr>
        <p:spPr>
          <a:xfrm>
            <a:off x="313337" y="2148235"/>
            <a:ext cx="2676193" cy="1323439"/>
          </a:xfrm>
          <a:prstGeom prst="rect">
            <a:avLst/>
          </a:prstGeom>
          <a:noFill/>
        </p:spPr>
        <p:txBody>
          <a:bodyPr wrap="square" rtlCol="0">
            <a:spAutoFit/>
          </a:bodyPr>
          <a:lstStyle/>
          <a:p>
            <a:pPr algn="ctr"/>
            <a:r>
              <a:rPr lang="en-US" sz="4000" b="1" dirty="0">
                <a:solidFill>
                  <a:srgbClr val="005326"/>
                </a:solidFill>
                <a:latin typeface="Roboto" panose="02000000000000000000" pitchFamily="2" charset="0"/>
                <a:ea typeface="Roboto" panose="02000000000000000000" pitchFamily="2" charset="0"/>
                <a:cs typeface="Roboto" panose="02000000000000000000" pitchFamily="2" charset="0"/>
              </a:rPr>
              <a:t>Nutrient Cycle</a:t>
            </a:r>
          </a:p>
        </p:txBody>
      </p:sp>
      <p:sp>
        <p:nvSpPr>
          <p:cNvPr id="7" name="TextBox 6">
            <a:extLst>
              <a:ext uri="{FF2B5EF4-FFF2-40B4-BE49-F238E27FC236}">
                <a16:creationId xmlns:a16="http://schemas.microsoft.com/office/drawing/2014/main" id="{37B234EE-CC06-DFDB-05B4-50AF147D7805}"/>
              </a:ext>
            </a:extLst>
          </p:cNvPr>
          <p:cNvSpPr txBox="1"/>
          <p:nvPr/>
        </p:nvSpPr>
        <p:spPr>
          <a:xfrm>
            <a:off x="2768354" y="3185339"/>
            <a:ext cx="3016479" cy="707886"/>
          </a:xfrm>
          <a:prstGeom prst="rect">
            <a:avLst/>
          </a:prstGeom>
          <a:noFill/>
        </p:spPr>
        <p:txBody>
          <a:bodyPr wrap="square" rtlCol="0">
            <a:spAutoFit/>
          </a:bodyPr>
          <a:lstStyle/>
          <a:p>
            <a:pPr algn="ctr"/>
            <a:r>
              <a:rPr lang="en-US" sz="4000" b="1" dirty="0">
                <a:solidFill>
                  <a:srgbClr val="63A70A"/>
                </a:solidFill>
                <a:latin typeface="Roboto" panose="02000000000000000000" pitchFamily="2" charset="0"/>
                <a:ea typeface="Roboto" panose="02000000000000000000" pitchFamily="2" charset="0"/>
                <a:cs typeface="Roboto" panose="02000000000000000000" pitchFamily="2" charset="0"/>
              </a:rPr>
              <a:t>Soil Fertility</a:t>
            </a:r>
          </a:p>
        </p:txBody>
      </p:sp>
      <p:sp>
        <p:nvSpPr>
          <p:cNvPr id="8" name="TextBox 7">
            <a:extLst>
              <a:ext uri="{FF2B5EF4-FFF2-40B4-BE49-F238E27FC236}">
                <a16:creationId xmlns:a16="http://schemas.microsoft.com/office/drawing/2014/main" id="{0DD90A8F-F6A5-0BC2-4105-55BD017A0DDD}"/>
              </a:ext>
            </a:extLst>
          </p:cNvPr>
          <p:cNvSpPr txBox="1"/>
          <p:nvPr/>
        </p:nvSpPr>
        <p:spPr>
          <a:xfrm>
            <a:off x="5869859" y="1983730"/>
            <a:ext cx="3157306" cy="1323439"/>
          </a:xfrm>
          <a:prstGeom prst="rect">
            <a:avLst/>
          </a:prstGeom>
          <a:noFill/>
        </p:spPr>
        <p:txBody>
          <a:bodyPr wrap="square" rtlCol="0">
            <a:spAutoFit/>
          </a:bodyPr>
          <a:lstStyle/>
          <a:p>
            <a:pPr algn="ctr"/>
            <a:r>
              <a:rPr lang="en-US" sz="4000" b="1" dirty="0">
                <a:solidFill>
                  <a:srgbClr val="00677F"/>
                </a:solidFill>
                <a:latin typeface="Roboto" panose="02000000000000000000" pitchFamily="2" charset="0"/>
                <a:ea typeface="Roboto" panose="02000000000000000000" pitchFamily="2" charset="0"/>
                <a:cs typeface="Roboto" panose="02000000000000000000" pitchFamily="2" charset="0"/>
              </a:rPr>
              <a:t>Plant Productivity</a:t>
            </a:r>
          </a:p>
        </p:txBody>
      </p:sp>
      <p:sp>
        <p:nvSpPr>
          <p:cNvPr id="9" name="TextBox 8">
            <a:extLst>
              <a:ext uri="{FF2B5EF4-FFF2-40B4-BE49-F238E27FC236}">
                <a16:creationId xmlns:a16="http://schemas.microsoft.com/office/drawing/2014/main" id="{AE4E221C-9B1C-15C2-8C23-7189EE41E60C}"/>
              </a:ext>
            </a:extLst>
          </p:cNvPr>
          <p:cNvSpPr txBox="1"/>
          <p:nvPr/>
        </p:nvSpPr>
        <p:spPr>
          <a:xfrm>
            <a:off x="8901711" y="2574586"/>
            <a:ext cx="2991924" cy="1323439"/>
          </a:xfrm>
          <a:prstGeom prst="rect">
            <a:avLst/>
          </a:prstGeom>
          <a:noFill/>
        </p:spPr>
        <p:txBody>
          <a:bodyPr wrap="square" rtlCol="0">
            <a:spAutoFit/>
          </a:bodyPr>
          <a:lstStyle/>
          <a:p>
            <a:pPr algn="ctr"/>
            <a:r>
              <a:rPr lang="en-US" sz="4000" b="1" dirty="0">
                <a:solidFill>
                  <a:srgbClr val="00A1BE"/>
                </a:solidFill>
                <a:latin typeface="Roboto" panose="02000000000000000000" pitchFamily="2" charset="0"/>
                <a:ea typeface="Roboto" panose="02000000000000000000" pitchFamily="2" charset="0"/>
                <a:cs typeface="Roboto" panose="02000000000000000000" pitchFamily="2" charset="0"/>
              </a:rPr>
              <a:t>Food Security</a:t>
            </a:r>
          </a:p>
        </p:txBody>
      </p:sp>
      <p:sp>
        <p:nvSpPr>
          <p:cNvPr id="22" name="TextBox 21">
            <a:extLst>
              <a:ext uri="{FF2B5EF4-FFF2-40B4-BE49-F238E27FC236}">
                <a16:creationId xmlns:a16="http://schemas.microsoft.com/office/drawing/2014/main" id="{291E23CE-3776-17B7-F765-20C30E0C207A}"/>
              </a:ext>
            </a:extLst>
          </p:cNvPr>
          <p:cNvSpPr txBox="1"/>
          <p:nvPr/>
        </p:nvSpPr>
        <p:spPr>
          <a:xfrm>
            <a:off x="494642" y="5455174"/>
            <a:ext cx="2819620" cy="584775"/>
          </a:xfrm>
          <a:prstGeom prst="rect">
            <a:avLst/>
          </a:prstGeom>
          <a:solidFill>
            <a:srgbClr val="C9DC5D"/>
          </a:solidFill>
        </p:spPr>
        <p:txBody>
          <a:bodyPr wrap="square" rtlCol="0">
            <a:spAutoFit/>
          </a:bodyPr>
          <a:lstStyle/>
          <a:p>
            <a:pPr algn="ctr"/>
            <a:r>
              <a:rPr lang="en-US" sz="3200" b="1" spc="300" dirty="0">
                <a:latin typeface="Roboto" panose="02000000000000000000" pitchFamily="2" charset="0"/>
                <a:ea typeface="Roboto" panose="02000000000000000000" pitchFamily="2" charset="0"/>
                <a:cs typeface="Roboto" panose="02000000000000000000" pitchFamily="2" charset="0"/>
              </a:rPr>
              <a:t>FERTILIZER</a:t>
            </a:r>
          </a:p>
        </p:txBody>
      </p:sp>
      <p:pic>
        <p:nvPicPr>
          <p:cNvPr id="35" name="Picture 34" descr="A black background with a black square&#10;&#10;Description automatically generated with medium confidence">
            <a:extLst>
              <a:ext uri="{FF2B5EF4-FFF2-40B4-BE49-F238E27FC236}">
                <a16:creationId xmlns:a16="http://schemas.microsoft.com/office/drawing/2014/main" id="{3DAB81DC-49BB-0BD3-C505-6A2493B2FCC9}"/>
              </a:ext>
            </a:extLst>
          </p:cNvPr>
          <p:cNvPicPr>
            <a:picLocks noChangeAspect="1"/>
          </p:cNvPicPr>
          <p:nvPr/>
        </p:nvPicPr>
        <p:blipFill>
          <a:blip r:embed="rId4">
            <a:lum bright="70000" contrast="-70000"/>
          </a:blip>
          <a:stretch>
            <a:fillRect/>
          </a:stretch>
        </p:blipFill>
        <p:spPr>
          <a:xfrm rot="1608948">
            <a:off x="2324254" y="1802964"/>
            <a:ext cx="1759430" cy="799742"/>
          </a:xfrm>
          <a:prstGeom prst="rect">
            <a:avLst/>
          </a:prstGeom>
        </p:spPr>
      </p:pic>
      <p:pic>
        <p:nvPicPr>
          <p:cNvPr id="36" name="Picture 35" descr="A black background with a black square&#10;&#10;Description automatically generated with medium confidence">
            <a:extLst>
              <a:ext uri="{FF2B5EF4-FFF2-40B4-BE49-F238E27FC236}">
                <a16:creationId xmlns:a16="http://schemas.microsoft.com/office/drawing/2014/main" id="{A971EDD2-F291-E25A-523E-C3FE99806FA3}"/>
              </a:ext>
            </a:extLst>
          </p:cNvPr>
          <p:cNvPicPr>
            <a:picLocks noChangeAspect="1"/>
          </p:cNvPicPr>
          <p:nvPr/>
        </p:nvPicPr>
        <p:blipFill>
          <a:blip r:embed="rId4">
            <a:lum bright="70000" contrast="-70000"/>
          </a:blip>
          <a:stretch>
            <a:fillRect/>
          </a:stretch>
        </p:blipFill>
        <p:spPr>
          <a:xfrm rot="19991052" flipV="1">
            <a:off x="5128262" y="3727302"/>
            <a:ext cx="1483195" cy="674180"/>
          </a:xfrm>
          <a:prstGeom prst="rect">
            <a:avLst/>
          </a:prstGeom>
        </p:spPr>
      </p:pic>
      <p:pic>
        <p:nvPicPr>
          <p:cNvPr id="37" name="Picture 36" descr="A black background with a black square&#10;&#10;Description automatically generated with medium confidence">
            <a:extLst>
              <a:ext uri="{FF2B5EF4-FFF2-40B4-BE49-F238E27FC236}">
                <a16:creationId xmlns:a16="http://schemas.microsoft.com/office/drawing/2014/main" id="{7DE0E2A7-ABEB-26E2-A358-7C3946FAE626}"/>
              </a:ext>
            </a:extLst>
          </p:cNvPr>
          <p:cNvPicPr>
            <a:picLocks noChangeAspect="1"/>
          </p:cNvPicPr>
          <p:nvPr/>
        </p:nvPicPr>
        <p:blipFill>
          <a:blip r:embed="rId4">
            <a:lum bright="70000" contrast="-70000"/>
          </a:blip>
          <a:stretch>
            <a:fillRect/>
          </a:stretch>
        </p:blipFill>
        <p:spPr>
          <a:xfrm rot="1608948">
            <a:off x="8327293" y="2272643"/>
            <a:ext cx="1483195" cy="674180"/>
          </a:xfrm>
          <a:prstGeom prst="rect">
            <a:avLst/>
          </a:prstGeom>
        </p:spPr>
      </p:pic>
      <p:sp>
        <p:nvSpPr>
          <p:cNvPr id="2" name="Title 1">
            <a:extLst>
              <a:ext uri="{FF2B5EF4-FFF2-40B4-BE49-F238E27FC236}">
                <a16:creationId xmlns:a16="http://schemas.microsoft.com/office/drawing/2014/main" id="{B6792E92-3333-67F3-A8AC-A098F427B7C9}"/>
              </a:ext>
            </a:extLst>
          </p:cNvPr>
          <p:cNvSpPr>
            <a:spLocks noGrp="1"/>
          </p:cNvSpPr>
          <p:nvPr>
            <p:ph type="title"/>
          </p:nvPr>
        </p:nvSpPr>
        <p:spPr>
          <a:xfrm>
            <a:off x="494642" y="1712"/>
            <a:ext cx="10859158" cy="1325563"/>
          </a:xfrm>
        </p:spPr>
        <p:txBody>
          <a:bodyPr/>
          <a:lstStyle/>
          <a:p>
            <a:pPr algn="ctr"/>
            <a:r>
              <a:rPr lang="en-US" dirty="0"/>
              <a:t>SOIL HEALTH</a:t>
            </a:r>
          </a:p>
        </p:txBody>
      </p:sp>
      <p:cxnSp>
        <p:nvCxnSpPr>
          <p:cNvPr id="4" name="Straight Connector 3">
            <a:extLst>
              <a:ext uri="{FF2B5EF4-FFF2-40B4-BE49-F238E27FC236}">
                <a16:creationId xmlns:a16="http://schemas.microsoft.com/office/drawing/2014/main" id="{03226239-20B7-F9F4-D184-A732ACFB743E}"/>
              </a:ext>
            </a:extLst>
          </p:cNvPr>
          <p:cNvCxnSpPr/>
          <p:nvPr/>
        </p:nvCxnSpPr>
        <p:spPr>
          <a:xfrm>
            <a:off x="3864363" y="1032387"/>
            <a:ext cx="4119716" cy="0"/>
          </a:xfrm>
          <a:prstGeom prst="line">
            <a:avLst/>
          </a:prstGeom>
          <a:ln>
            <a:solidFill>
              <a:srgbClr val="63A70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53826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500" fill="hold"/>
                                        <p:tgtEl>
                                          <p:spTgt spid="24"/>
                                        </p:tgtEl>
                                        <p:attrNameLst>
                                          <p:attrName>ppt_x</p:attrName>
                                        </p:attrNameLst>
                                      </p:cBhvr>
                                      <p:tavLst>
                                        <p:tav tm="0">
                                          <p:val>
                                            <p:strVal val="#ppt_x"/>
                                          </p:val>
                                        </p:tav>
                                        <p:tav tm="100000">
                                          <p:val>
                                            <p:strVal val="#ppt_x"/>
                                          </p:val>
                                        </p:tav>
                                      </p:tavLst>
                                    </p:anim>
                                    <p:anim calcmode="lin" valueType="num">
                                      <p:cBhvr additive="base">
                                        <p:cTn id="12"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2267FD48-C9B5-4F0F-ADD3-EB4160D66AAB}"/>
              </a:ext>
            </a:extLst>
          </p:cNvPr>
          <p:cNvSpPr/>
          <p:nvPr/>
        </p:nvSpPr>
        <p:spPr>
          <a:xfrm>
            <a:off x="4959668" y="4186956"/>
            <a:ext cx="3650936" cy="1511300"/>
          </a:xfrm>
          <a:prstGeom prst="rect">
            <a:avLst/>
          </a:prstGeom>
          <a:solidFill>
            <a:srgbClr val="C9DC5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 Placeholder 2">
            <a:extLst>
              <a:ext uri="{FF2B5EF4-FFF2-40B4-BE49-F238E27FC236}">
                <a16:creationId xmlns:a16="http://schemas.microsoft.com/office/drawing/2014/main" id="{780ECA26-D587-6FFF-595E-9B6F5B469C4A}"/>
              </a:ext>
            </a:extLst>
          </p:cNvPr>
          <p:cNvSpPr>
            <a:spLocks noGrp="1"/>
          </p:cNvSpPr>
          <p:nvPr>
            <p:ph type="body" sz="quarter" idx="11"/>
          </p:nvPr>
        </p:nvSpPr>
        <p:spPr>
          <a:xfrm>
            <a:off x="5231130" y="562398"/>
            <a:ext cx="4023972" cy="768826"/>
          </a:xfrm>
        </p:spPr>
        <p:txBody>
          <a:bodyPr/>
          <a:lstStyle/>
          <a:p>
            <a:r>
              <a:rPr lang="en-US" sz="5400" dirty="0">
                <a:solidFill>
                  <a:srgbClr val="00677F"/>
                </a:solidFill>
              </a:rPr>
              <a:t>N, P, or K?</a:t>
            </a:r>
            <a:endParaRPr lang="en-US" dirty="0">
              <a:solidFill>
                <a:srgbClr val="00677F"/>
              </a:solidFill>
            </a:endParaRPr>
          </a:p>
        </p:txBody>
      </p:sp>
      <p:pic>
        <p:nvPicPr>
          <p:cNvPr id="2" name="Graphic 1" descr="Badge 1 with solid fill">
            <a:extLst>
              <a:ext uri="{FF2B5EF4-FFF2-40B4-BE49-F238E27FC236}">
                <a16:creationId xmlns:a16="http://schemas.microsoft.com/office/drawing/2014/main" id="{1CC5254F-8A2E-516C-7728-3528020CA97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231130" y="1666356"/>
            <a:ext cx="768826" cy="768826"/>
          </a:xfrm>
          <a:prstGeom prst="rect">
            <a:avLst/>
          </a:prstGeom>
        </p:spPr>
      </p:pic>
      <p:pic>
        <p:nvPicPr>
          <p:cNvPr id="8" name="Graphic 7" descr="Badge with solid fill">
            <a:extLst>
              <a:ext uri="{FF2B5EF4-FFF2-40B4-BE49-F238E27FC236}">
                <a16:creationId xmlns:a16="http://schemas.microsoft.com/office/drawing/2014/main" id="{CEBE6677-2CFD-187F-11C2-8A3D53E5EF4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231130" y="2769176"/>
            <a:ext cx="768826" cy="768826"/>
          </a:xfrm>
          <a:prstGeom prst="rect">
            <a:avLst/>
          </a:prstGeom>
        </p:spPr>
      </p:pic>
      <p:sp>
        <p:nvSpPr>
          <p:cNvPr id="12" name="Oval 11">
            <a:extLst>
              <a:ext uri="{FF2B5EF4-FFF2-40B4-BE49-F238E27FC236}">
                <a16:creationId xmlns:a16="http://schemas.microsoft.com/office/drawing/2014/main" id="{DBD2786F-9174-795C-D5A8-EE9190BEF6E3}"/>
              </a:ext>
            </a:extLst>
          </p:cNvPr>
          <p:cNvSpPr/>
          <p:nvPr/>
        </p:nvSpPr>
        <p:spPr>
          <a:xfrm>
            <a:off x="1266823" y="2941169"/>
            <a:ext cx="2314575" cy="2231223"/>
          </a:xfrm>
          <a:prstGeom prst="ellipse">
            <a:avLst/>
          </a:prstGeom>
          <a:solidFill>
            <a:schemeClr val="bg1"/>
          </a:solidFill>
          <a:ln>
            <a:solidFill>
              <a:srgbClr val="C9DC5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 Placeholder 2">
            <a:extLst>
              <a:ext uri="{FF2B5EF4-FFF2-40B4-BE49-F238E27FC236}">
                <a16:creationId xmlns:a16="http://schemas.microsoft.com/office/drawing/2014/main" id="{A7B43D46-A24C-5216-1AC7-09AB93467914}"/>
              </a:ext>
            </a:extLst>
          </p:cNvPr>
          <p:cNvSpPr txBox="1">
            <a:spLocks/>
          </p:cNvSpPr>
          <p:nvPr/>
        </p:nvSpPr>
        <p:spPr>
          <a:xfrm>
            <a:off x="713547" y="2213169"/>
            <a:ext cx="3529840" cy="663549"/>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600" b="1" i="0" kern="1200">
                <a:solidFill>
                  <a:srgbClr val="F7F7F7"/>
                </a:solidFill>
                <a:latin typeface="Yrsa" panose="020D0000000400000000" pitchFamily="34" charset="0"/>
                <a:ea typeface="Helvetica Neue" panose="02000503000000020004" pitchFamily="2" charset="0"/>
                <a:cs typeface="Helvetica Neue" panose="02000503000000020004"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Roboto" panose="02000000000000000000" pitchFamily="2" charset="0"/>
                <a:ea typeface="Roboto" panose="02000000000000000000" pitchFamily="2" charset="0"/>
                <a:cs typeface="Helvetica Neue" panose="02000503000000020004"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Roboto" panose="02000000000000000000" pitchFamily="2" charset="0"/>
                <a:ea typeface="Roboto" panose="02000000000000000000" pitchFamily="2" charset="0"/>
                <a:cs typeface="Helvetica Neue" panose="02000503000000020004"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Roboto" panose="02000000000000000000" pitchFamily="2" charset="0"/>
                <a:ea typeface="Roboto" panose="02000000000000000000" pitchFamily="2" charset="0"/>
                <a:cs typeface="Helvetica Neue" panose="02000503000000020004"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Roboto" panose="02000000000000000000" pitchFamily="2" charset="0"/>
                <a:ea typeface="Roboto" panose="02000000000000000000" pitchFamily="2" charset="0"/>
                <a:cs typeface="Helvetica Neue"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a:t>Table Discussion</a:t>
            </a:r>
            <a:endParaRPr lang="en-US" dirty="0"/>
          </a:p>
        </p:txBody>
      </p:sp>
      <p:pic>
        <p:nvPicPr>
          <p:cNvPr id="14" name="Graphic 13" descr="Boardroom with solid fill">
            <a:extLst>
              <a:ext uri="{FF2B5EF4-FFF2-40B4-BE49-F238E27FC236}">
                <a16:creationId xmlns:a16="http://schemas.microsoft.com/office/drawing/2014/main" id="{6A290B7E-C864-5F4E-29DC-EB0CEE14517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538286" y="3170956"/>
            <a:ext cx="1771650" cy="1771650"/>
          </a:xfrm>
          <a:prstGeom prst="rect">
            <a:avLst/>
          </a:prstGeom>
        </p:spPr>
      </p:pic>
      <p:sp>
        <p:nvSpPr>
          <p:cNvPr id="16" name="TextBox 15">
            <a:extLst>
              <a:ext uri="{FF2B5EF4-FFF2-40B4-BE49-F238E27FC236}">
                <a16:creationId xmlns:a16="http://schemas.microsoft.com/office/drawing/2014/main" id="{D65CDC4C-96BC-E545-2E9C-0396F81BBDC2}"/>
              </a:ext>
            </a:extLst>
          </p:cNvPr>
          <p:cNvSpPr txBox="1"/>
          <p:nvPr/>
        </p:nvSpPr>
        <p:spPr>
          <a:xfrm>
            <a:off x="6096000" y="2876718"/>
            <a:ext cx="6096000" cy="912558"/>
          </a:xfrm>
          <a:prstGeom prst="rect">
            <a:avLst/>
          </a:prstGeom>
          <a:noFill/>
        </p:spPr>
        <p:txBody>
          <a:bodyPr wrap="square">
            <a:spAutoFit/>
          </a:bodyPr>
          <a:lstStyle/>
          <a:p>
            <a:pPr marR="0" lvl="0">
              <a:lnSpc>
                <a:spcPct val="115000"/>
              </a:lnSpc>
              <a:spcBef>
                <a:spcPts val="600"/>
              </a:spcBef>
              <a:spcAft>
                <a:spcPts val="0"/>
              </a:spcAft>
            </a:pPr>
            <a:r>
              <a:rPr lang="en-GB" sz="2400" dirty="0">
                <a:effectLst/>
                <a:latin typeface="Roboto" panose="02000000000000000000" pitchFamily="2" charset="0"/>
                <a:ea typeface="Roboto" panose="02000000000000000000" pitchFamily="2" charset="0"/>
                <a:cs typeface="Roboto" panose="02000000000000000000" pitchFamily="2" charset="0"/>
              </a:rPr>
              <a:t>As a group, determine what nutrient the plant likely needs.</a:t>
            </a:r>
            <a:endParaRPr lang="en-US" sz="2400" dirty="0">
              <a:effectLst/>
              <a:latin typeface="Roboto" panose="02000000000000000000" pitchFamily="2" charset="0"/>
              <a:ea typeface="Roboto" panose="02000000000000000000" pitchFamily="2" charset="0"/>
              <a:cs typeface="Roboto" panose="02000000000000000000" pitchFamily="2" charset="0"/>
            </a:endParaRPr>
          </a:p>
        </p:txBody>
      </p:sp>
      <p:sp>
        <p:nvSpPr>
          <p:cNvPr id="18" name="TextBox 17">
            <a:extLst>
              <a:ext uri="{FF2B5EF4-FFF2-40B4-BE49-F238E27FC236}">
                <a16:creationId xmlns:a16="http://schemas.microsoft.com/office/drawing/2014/main" id="{2EAB1BF9-C074-F7F9-D072-F9D318A5837C}"/>
              </a:ext>
            </a:extLst>
          </p:cNvPr>
          <p:cNvSpPr txBox="1"/>
          <p:nvPr/>
        </p:nvSpPr>
        <p:spPr>
          <a:xfrm>
            <a:off x="5171996" y="4286442"/>
            <a:ext cx="3226279" cy="1292662"/>
          </a:xfrm>
          <a:prstGeom prst="rect">
            <a:avLst/>
          </a:prstGeom>
          <a:noFill/>
        </p:spPr>
        <p:txBody>
          <a:bodyPr wrap="square">
            <a:spAutoFit/>
          </a:bodyPr>
          <a:lstStyle/>
          <a:p>
            <a:r>
              <a:rPr lang="en-GB" sz="2400" b="1" dirty="0">
                <a:solidFill>
                  <a:srgbClr val="005326"/>
                </a:solidFill>
                <a:effectLst/>
                <a:latin typeface="Yrsa" panose="02020503060400000000" pitchFamily="18" charset="77"/>
                <a:ea typeface="MS Mincho" panose="02020609040205080304" pitchFamily="49" charset="-128"/>
                <a:cs typeface="Times New Roman" panose="02020603050405020304" pitchFamily="18" charset="0"/>
              </a:rPr>
              <a:t>TIP! </a:t>
            </a:r>
            <a:br>
              <a:rPr lang="en-GB" sz="2400" b="1" dirty="0">
                <a:effectLst/>
                <a:latin typeface="Yrsa" panose="02020503060400000000" pitchFamily="18" charset="77"/>
                <a:ea typeface="MS Mincho" panose="02020609040205080304" pitchFamily="49" charset="-128"/>
                <a:cs typeface="Times New Roman" panose="02020603050405020304" pitchFamily="18" charset="0"/>
              </a:rPr>
            </a:br>
            <a:r>
              <a:rPr lang="en-GB" sz="1800" dirty="0">
                <a:effectLst/>
                <a:latin typeface="Open Sans" pitchFamily="2" charset="0"/>
                <a:ea typeface="MS Mincho" panose="02020609040205080304" pitchFamily="49" charset="-128"/>
                <a:cs typeface="Times New Roman" panose="02020603050405020304" pitchFamily="18" charset="0"/>
              </a:rPr>
              <a:t>Use your workbook as a reference and lean on the group’s collective knowledge</a:t>
            </a:r>
            <a:endParaRPr lang="en-US" dirty="0"/>
          </a:p>
        </p:txBody>
      </p:sp>
      <p:sp>
        <p:nvSpPr>
          <p:cNvPr id="19" name="TextBox 18">
            <a:extLst>
              <a:ext uri="{FF2B5EF4-FFF2-40B4-BE49-F238E27FC236}">
                <a16:creationId xmlns:a16="http://schemas.microsoft.com/office/drawing/2014/main" id="{90EFD17B-6305-C6E0-02B1-8EB727E81053}"/>
              </a:ext>
            </a:extLst>
          </p:cNvPr>
          <p:cNvSpPr txBox="1"/>
          <p:nvPr/>
        </p:nvSpPr>
        <p:spPr>
          <a:xfrm>
            <a:off x="6096000" y="1622110"/>
            <a:ext cx="6016978" cy="912558"/>
          </a:xfrm>
          <a:prstGeom prst="rect">
            <a:avLst/>
          </a:prstGeom>
          <a:noFill/>
        </p:spPr>
        <p:txBody>
          <a:bodyPr wrap="square">
            <a:spAutoFit/>
          </a:bodyPr>
          <a:lstStyle/>
          <a:p>
            <a:pPr marR="0" lvl="0">
              <a:lnSpc>
                <a:spcPct val="115000"/>
              </a:lnSpc>
              <a:spcBef>
                <a:spcPts val="600"/>
              </a:spcBef>
              <a:spcAft>
                <a:spcPts val="0"/>
              </a:spcAft>
            </a:pPr>
            <a:r>
              <a:rPr lang="en-GB" sz="2400" dirty="0">
                <a:effectLst/>
                <a:latin typeface="Roboto" panose="02000000000000000000" pitchFamily="2" charset="0"/>
                <a:ea typeface="Roboto" panose="02000000000000000000" pitchFamily="2" charset="0"/>
                <a:cs typeface="Roboto" panose="02000000000000000000" pitchFamily="2" charset="0"/>
              </a:rPr>
              <a:t>Browse the image gallery of nutrient deficient plants in the Fertilize 101 section.</a:t>
            </a:r>
            <a:endParaRPr lang="en-US" sz="2400" dirty="0">
              <a:effectLst/>
              <a:latin typeface="Roboto" panose="02000000000000000000" pitchFamily="2" charset="0"/>
              <a:ea typeface="Roboto" panose="02000000000000000000" pitchFamily="2" charset="0"/>
              <a:cs typeface="Roboto" panose="02000000000000000000" pitchFamily="2" charset="0"/>
            </a:endParaRPr>
          </a:p>
        </p:txBody>
      </p:sp>
      <p:pic>
        <p:nvPicPr>
          <p:cNvPr id="6" name="Picture 5" descr="A qr code on a black background&#10;&#10;Description automatically generated">
            <a:extLst>
              <a:ext uri="{FF2B5EF4-FFF2-40B4-BE49-F238E27FC236}">
                <a16:creationId xmlns:a16="http://schemas.microsoft.com/office/drawing/2014/main" id="{7C8F03C6-A854-7237-0740-FC1EE665CAC7}"/>
              </a:ext>
            </a:extLst>
          </p:cNvPr>
          <p:cNvPicPr>
            <a:picLocks noChangeAspect="1"/>
          </p:cNvPicPr>
          <p:nvPr/>
        </p:nvPicPr>
        <p:blipFill>
          <a:blip r:embed="rId9"/>
          <a:stretch>
            <a:fillRect/>
          </a:stretch>
        </p:blipFill>
        <p:spPr>
          <a:xfrm>
            <a:off x="7243116" y="689384"/>
            <a:ext cx="6096000" cy="10837333"/>
          </a:xfrm>
          <a:prstGeom prst="rect">
            <a:avLst/>
          </a:prstGeom>
        </p:spPr>
      </p:pic>
    </p:spTree>
    <p:extLst>
      <p:ext uri="{BB962C8B-B14F-4D97-AF65-F5344CB8AC3E}">
        <p14:creationId xmlns:p14="http://schemas.microsoft.com/office/powerpoint/2010/main" val="5399979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9D4194-07F8-D7A9-F5CF-3713FBE7B982}"/>
              </a:ext>
            </a:extLst>
          </p:cNvPr>
          <p:cNvSpPr>
            <a:spLocks noGrp="1"/>
          </p:cNvSpPr>
          <p:nvPr>
            <p:ph type="title"/>
          </p:nvPr>
        </p:nvSpPr>
        <p:spPr/>
        <p:txBody>
          <a:bodyPr/>
          <a:lstStyle/>
          <a:p>
            <a:r>
              <a:rPr lang="en-US" dirty="0"/>
              <a:t>Fertilizer Supply Chain </a:t>
            </a:r>
          </a:p>
        </p:txBody>
      </p:sp>
      <p:pic>
        <p:nvPicPr>
          <p:cNvPr id="1026" name="Picture 2" descr="A train going through a factory&#10;&#10;Description automatically generated">
            <a:extLst>
              <a:ext uri="{FF2B5EF4-FFF2-40B4-BE49-F238E27FC236}">
                <a16:creationId xmlns:a16="http://schemas.microsoft.com/office/drawing/2014/main" id="{BB3BC712-4A30-12C6-F474-37FB5FCD6D99}"/>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564356" y="1869404"/>
            <a:ext cx="11063287" cy="46806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49765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6DF76FE-72A1-7295-E3A6-D784D11A913C}"/>
              </a:ext>
            </a:extLst>
          </p:cNvPr>
          <p:cNvPicPr>
            <a:picLocks noChangeAspect="1"/>
          </p:cNvPicPr>
          <p:nvPr/>
        </p:nvPicPr>
        <p:blipFill>
          <a:blip r:embed="rId3"/>
          <a:stretch>
            <a:fillRect/>
          </a:stretch>
        </p:blipFill>
        <p:spPr>
          <a:xfrm>
            <a:off x="1296590" y="1254887"/>
            <a:ext cx="9598819" cy="5361791"/>
          </a:xfrm>
          <a:prstGeom prst="rect">
            <a:avLst/>
          </a:prstGeom>
          <a:effectLst>
            <a:outerShdw blurRad="50800" dist="38100" dir="8100000" algn="tr" rotWithShape="0">
              <a:prstClr val="black">
                <a:alpha val="40000"/>
              </a:prstClr>
            </a:outerShdw>
          </a:effectLst>
        </p:spPr>
      </p:pic>
      <p:sp>
        <p:nvSpPr>
          <p:cNvPr id="5" name="TextBox 4">
            <a:extLst>
              <a:ext uri="{FF2B5EF4-FFF2-40B4-BE49-F238E27FC236}">
                <a16:creationId xmlns:a16="http://schemas.microsoft.com/office/drawing/2014/main" id="{89BA2CAA-F18A-7674-1810-396BD7C1D734}"/>
              </a:ext>
            </a:extLst>
          </p:cNvPr>
          <p:cNvSpPr txBox="1"/>
          <p:nvPr/>
        </p:nvSpPr>
        <p:spPr>
          <a:xfrm>
            <a:off x="1731962" y="234095"/>
            <a:ext cx="6096000" cy="984885"/>
          </a:xfrm>
          <a:prstGeom prst="rect">
            <a:avLst/>
          </a:prstGeom>
          <a:noFill/>
        </p:spPr>
        <p:txBody>
          <a:bodyPr wrap="square" anchor="ctr">
            <a:spAutoFit/>
          </a:bodyPr>
          <a:lstStyle/>
          <a:p>
            <a:pPr marL="0" marR="0">
              <a:spcBef>
                <a:spcPts val="0"/>
              </a:spcBef>
            </a:pPr>
            <a:r>
              <a:rPr lang="en-US" dirty="0">
                <a:solidFill>
                  <a:srgbClr val="63A70A"/>
                </a:solidFill>
                <a:effectLst/>
                <a:latin typeface="Roboto" panose="02000000000000000000" pitchFamily="2" charset="0"/>
                <a:ea typeface="Roboto" panose="02000000000000000000" pitchFamily="2" charset="0"/>
                <a:cs typeface="Roboto" panose="02000000000000000000" pitchFamily="2" charset="0"/>
              </a:rPr>
              <a:t>GLOBAL MARKET FOR FERTILIZER</a:t>
            </a:r>
          </a:p>
          <a:p>
            <a:pPr marL="0" marR="0">
              <a:spcBef>
                <a:spcPts val="0"/>
              </a:spcBef>
              <a:spcAft>
                <a:spcPts val="800"/>
              </a:spcAft>
            </a:pPr>
            <a:r>
              <a:rPr lang="en-US" sz="4000" b="1" dirty="0">
                <a:solidFill>
                  <a:srgbClr val="00677F"/>
                </a:solidFill>
                <a:effectLst/>
                <a:latin typeface="Yrsa" panose="02020503060400000000" pitchFamily="18" charset="77"/>
                <a:ea typeface="MS Mincho" panose="02020609040205080304" pitchFamily="49" charset="-128"/>
                <a:cs typeface="Helvetica" pitchFamily="2" charset="0"/>
              </a:rPr>
              <a:t>Who Uses Fertilizer?</a:t>
            </a:r>
            <a:endParaRPr lang="en-US" sz="4000" dirty="0">
              <a:solidFill>
                <a:srgbClr val="00677F"/>
              </a:solidFill>
              <a:effectLst/>
              <a:latin typeface="Yrsa" panose="02020503060400000000" pitchFamily="18" charset="77"/>
              <a:ea typeface="MS Mincho" panose="02020609040205080304" pitchFamily="49" charset="-128"/>
              <a:cs typeface="Helvetica" pitchFamily="2" charset="0"/>
            </a:endParaRPr>
          </a:p>
        </p:txBody>
      </p:sp>
      <p:sp>
        <p:nvSpPr>
          <p:cNvPr id="12" name="Oval 11">
            <a:extLst>
              <a:ext uri="{FF2B5EF4-FFF2-40B4-BE49-F238E27FC236}">
                <a16:creationId xmlns:a16="http://schemas.microsoft.com/office/drawing/2014/main" id="{AA1D125F-A5B9-F685-44C6-333C5D09D8E6}"/>
              </a:ext>
            </a:extLst>
          </p:cNvPr>
          <p:cNvSpPr/>
          <p:nvPr/>
        </p:nvSpPr>
        <p:spPr>
          <a:xfrm>
            <a:off x="0" y="0"/>
            <a:ext cx="1731962" cy="1731962"/>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Graphic 10" descr="Earth Globe - Asia with solid fill">
            <a:extLst>
              <a:ext uri="{FF2B5EF4-FFF2-40B4-BE49-F238E27FC236}">
                <a16:creationId xmlns:a16="http://schemas.microsoft.com/office/drawing/2014/main" id="{FDB15A0B-4952-09B2-96AA-4E2F313EC8E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0" y="7778"/>
            <a:ext cx="1731962" cy="1731962"/>
          </a:xfrm>
          <a:prstGeom prst="rect">
            <a:avLst/>
          </a:prstGeom>
        </p:spPr>
      </p:pic>
    </p:spTree>
    <p:extLst>
      <p:ext uri="{BB962C8B-B14F-4D97-AF65-F5344CB8AC3E}">
        <p14:creationId xmlns:p14="http://schemas.microsoft.com/office/powerpoint/2010/main" val="260380777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EAE3A6278726F4FB6E03FFCD954CD3F" ma:contentTypeVersion="20" ma:contentTypeDescription="Create a new document." ma:contentTypeScope="" ma:versionID="522acf4542fee1d7212ac493af49b543">
  <xsd:schema xmlns:xsd="http://www.w3.org/2001/XMLSchema" xmlns:xs="http://www.w3.org/2001/XMLSchema" xmlns:p="http://schemas.microsoft.com/office/2006/metadata/properties" xmlns:ns1="http://schemas.microsoft.com/sharepoint/v3" xmlns:ns2="30451555-c52e-41e7-951f-95941041765f" xmlns:ns3="a58d044e-081a-4ad3-aa65-47d79dd05137" targetNamespace="http://schemas.microsoft.com/office/2006/metadata/properties" ma:root="true" ma:fieldsID="efa28df5dcab59b6a59c250e3e86c043" ns1:_="" ns2:_="" ns3:_="">
    <xsd:import namespace="http://schemas.microsoft.com/sharepoint/v3"/>
    <xsd:import namespace="30451555-c52e-41e7-951f-95941041765f"/>
    <xsd:import namespace="a58d044e-081a-4ad3-aa65-47d79dd05137"/>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1:_ip_UnifiedCompliancePolicyProperties" minOccurs="0"/>
                <xsd:element ref="ns1:_ip_UnifiedCompliancePolicyUIAction" minOccurs="0"/>
                <xsd:element ref="ns3:SharedWithUsers" minOccurs="0"/>
                <xsd:element ref="ns3:SharedWithDetails" minOccurs="0"/>
                <xsd:element ref="ns2:MediaLengthInSeconds" minOccurs="0"/>
                <xsd:element ref="ns2:MediaServiceLocation"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7" nillable="true" ma:displayName="Unified Compliance Policy Properties" ma:hidden="true" ma:internalName="_ip_UnifiedCompliancePolicyProperties">
      <xsd:simpleType>
        <xsd:restriction base="dms:Note"/>
      </xsd:simpleType>
    </xsd:element>
    <xsd:element name="_ip_UnifiedCompliancePolicyUIAction" ma:index="18"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0451555-c52e-41e7-951f-95941041765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LengthInSeconds" ma:index="21" nillable="true" ma:displayName="Length (seconds)" ma:internalName="MediaLengthInSeconds" ma:readOnly="true">
      <xsd:simpleType>
        <xsd:restriction base="dms:Unknown"/>
      </xsd:simpleType>
    </xsd:element>
    <xsd:element name="MediaServiceLocation" ma:index="22" nillable="true" ma:displayName="Location" ma:internalName="MediaServiceLocation" ma:readOnly="true">
      <xsd:simpleType>
        <xsd:restriction base="dms:Text"/>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85e4c06d-933f-4a7b-80f6-d9cbe1d2fab2"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6"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7"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58d044e-081a-4ad3-aa65-47d79dd05137"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TaxCatchAll" ma:index="25" nillable="true" ma:displayName="Taxonomy Catch All Column" ma:hidden="true" ma:list="{bbe9cd1b-3047-4d12-b9dd-2bb3b3558e67}" ma:internalName="TaxCatchAll" ma:showField="CatchAllData" ma:web="a58d044e-081a-4ad3-aa65-47d79dd0513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58CB8B5-0452-4717-AD3A-ACE39044DED5}"/>
</file>

<file path=customXml/itemProps2.xml><?xml version="1.0" encoding="utf-8"?>
<ds:datastoreItem xmlns:ds="http://schemas.openxmlformats.org/officeDocument/2006/customXml" ds:itemID="{B84EE380-561E-4804-9204-DF10DA71103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7</TotalTime>
  <Words>338</Words>
  <Application>Microsoft Office PowerPoint</Application>
  <PresentationFormat>Widescreen</PresentationFormat>
  <Paragraphs>57</Paragraphs>
  <Slides>16</Slides>
  <Notes>16</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16</vt:i4>
      </vt:variant>
    </vt:vector>
  </HeadingPairs>
  <TitlesOfParts>
    <vt:vector size="23" baseType="lpstr">
      <vt:lpstr>Arial</vt:lpstr>
      <vt:lpstr>Calibri</vt:lpstr>
      <vt:lpstr>Calibri Light</vt:lpstr>
      <vt:lpstr>Open Sans</vt:lpstr>
      <vt:lpstr>Roboto</vt:lpstr>
      <vt:lpstr>Yrsa</vt:lpstr>
      <vt:lpstr>Office Theme</vt:lpstr>
      <vt:lpstr>PowerPoint Presentation</vt:lpstr>
      <vt:lpstr>PowerPoint Presentation</vt:lpstr>
      <vt:lpstr>Catch Phrase!</vt:lpstr>
      <vt:lpstr>TFI Sustainability Report</vt:lpstr>
      <vt:lpstr>PowerPoint Presentation</vt:lpstr>
      <vt:lpstr>SOIL HEALTH</vt:lpstr>
      <vt:lpstr>PowerPoint Presentation</vt:lpstr>
      <vt:lpstr>Fertilizer Supply Chain </vt:lpstr>
      <vt:lpstr>PowerPoint Presentation</vt:lpstr>
      <vt:lpstr>PowerPoint Presentation</vt:lpstr>
      <vt:lpstr>PowerPoint Presentation</vt:lpstr>
      <vt:lpstr>PowerPoint Presentation</vt:lpstr>
      <vt:lpstr>PowerPoint Presentation</vt:lpstr>
      <vt:lpstr>Back to the Soil</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Molly Loughridge</dc:creator>
  <cp:lastModifiedBy>Harriet Wegmeyer</cp:lastModifiedBy>
  <cp:revision>2</cp:revision>
  <dcterms:created xsi:type="dcterms:W3CDTF">2023-12-15T23:31:48Z</dcterms:created>
  <dcterms:modified xsi:type="dcterms:W3CDTF">2024-01-16T04:27:54Z</dcterms:modified>
</cp:coreProperties>
</file>