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AD_D053ED2B.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333" r:id="rId5"/>
    <p:sldId id="429" r:id="rId6"/>
    <p:sldId id="334" r:id="rId7"/>
    <p:sldId id="335" r:id="rId8"/>
    <p:sldId id="336" r:id="rId9"/>
    <p:sldId id="337" r:id="rId10"/>
    <p:sldId id="338" r:id="rId11"/>
    <p:sldId id="339" r:id="rId12"/>
    <p:sldId id="320" r:id="rId13"/>
    <p:sldId id="340" r:id="rId14"/>
    <p:sldId id="341" r:id="rId15"/>
    <p:sldId id="34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3F6DB1-409C-E3D1-D914-DAD8191801DE}" name="Lauren Millang" initials="LM" userId="QJ/LZTtrugZrugnJGUo/TUleAxkDapYKvTJKD1jZa98="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654"/>
  </p:normalViewPr>
  <p:slideViewPr>
    <p:cSldViewPr snapToGrid="0">
      <p:cViewPr varScale="1">
        <p:scale>
          <a:sx n="70" d="100"/>
          <a:sy n="70" d="100"/>
        </p:scale>
        <p:origin x="5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omments/modernComment_1AD_D053ED2B.xml><?xml version="1.0" encoding="utf-8"?>
<p188:cmLst xmlns:a="http://schemas.openxmlformats.org/drawingml/2006/main" xmlns:r="http://schemas.openxmlformats.org/officeDocument/2006/relationships" xmlns:p188="http://schemas.microsoft.com/office/powerpoint/2018/8/main">
  <p188:cm id="{ECD09E47-D96F-49AB-BD13-25D4FF328B0F}" authorId="{F53F6DB1-409C-E3D1-D914-DAD8191801DE}" created="2023-12-12T17:18:35.079">
    <ac:deMkLst xmlns:ac="http://schemas.microsoft.com/office/drawing/2013/main/command">
      <pc:docMk xmlns:pc="http://schemas.microsoft.com/office/powerpoint/2013/main/command"/>
      <pc:sldMk xmlns:pc="http://schemas.microsoft.com/office/powerpoint/2013/main/command" cId="3495161131" sldId="429"/>
      <ac:spMk id="11" creationId="{094B3B07-02FE-65BF-ED14-8F13C99D5A89}"/>
    </ac:deMkLst>
    <p188:txBody>
      <a:bodyPr/>
      <a:lstStyle/>
      <a:p>
        <a:r>
          <a:rPr lang="en-US"/>
          <a:t>TFI: You may need to adjust these expectations based on details that we do not know yet. Restroom location, where drinks are at, any other participant expectations can be added to this slide.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DC9F7A-9175-0048-9391-891C274698D3}"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EADCA-26C0-4F4A-96A4-ACB9907B0EDB}" type="slidenum">
              <a:rPr lang="en-US" smtClean="0"/>
              <a:t>‹#›</a:t>
            </a:fld>
            <a:endParaRPr lang="en-US"/>
          </a:p>
        </p:txBody>
      </p:sp>
    </p:spTree>
    <p:extLst>
      <p:ext uri="{BB962C8B-B14F-4D97-AF65-F5344CB8AC3E}">
        <p14:creationId xmlns:p14="http://schemas.microsoft.com/office/powerpoint/2010/main" val="4096592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a:t>
            </a:fld>
            <a:endParaRPr lang="en-US"/>
          </a:p>
        </p:txBody>
      </p:sp>
    </p:spTree>
    <p:extLst>
      <p:ext uri="{BB962C8B-B14F-4D97-AF65-F5344CB8AC3E}">
        <p14:creationId xmlns:p14="http://schemas.microsoft.com/office/powerpoint/2010/main" val="2274458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11</a:t>
            </a:fld>
            <a:endParaRPr lang="en-US"/>
          </a:p>
        </p:txBody>
      </p:sp>
    </p:spTree>
    <p:extLst>
      <p:ext uri="{BB962C8B-B14F-4D97-AF65-F5344CB8AC3E}">
        <p14:creationId xmlns:p14="http://schemas.microsoft.com/office/powerpoint/2010/main" val="4053544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12</a:t>
            </a:fld>
            <a:endParaRPr lang="en-US"/>
          </a:p>
        </p:txBody>
      </p:sp>
    </p:spTree>
    <p:extLst>
      <p:ext uri="{BB962C8B-B14F-4D97-AF65-F5344CB8AC3E}">
        <p14:creationId xmlns:p14="http://schemas.microsoft.com/office/powerpoint/2010/main" val="840363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2</a:t>
            </a:fld>
            <a:endParaRPr lang="en-US"/>
          </a:p>
        </p:txBody>
      </p:sp>
    </p:spTree>
    <p:extLst>
      <p:ext uri="{BB962C8B-B14F-4D97-AF65-F5344CB8AC3E}">
        <p14:creationId xmlns:p14="http://schemas.microsoft.com/office/powerpoint/2010/main" val="4610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4</a:t>
            </a:fld>
            <a:endParaRPr lang="en-US"/>
          </a:p>
        </p:txBody>
      </p:sp>
    </p:spTree>
    <p:extLst>
      <p:ext uri="{BB962C8B-B14F-4D97-AF65-F5344CB8AC3E}">
        <p14:creationId xmlns:p14="http://schemas.microsoft.com/office/powerpoint/2010/main" val="1209170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5</a:t>
            </a:fld>
            <a:endParaRPr lang="en-US"/>
          </a:p>
        </p:txBody>
      </p:sp>
    </p:spTree>
    <p:extLst>
      <p:ext uri="{BB962C8B-B14F-4D97-AF65-F5344CB8AC3E}">
        <p14:creationId xmlns:p14="http://schemas.microsoft.com/office/powerpoint/2010/main" val="4226779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6</a:t>
            </a:fld>
            <a:endParaRPr lang="en-US"/>
          </a:p>
        </p:txBody>
      </p:sp>
    </p:spTree>
    <p:extLst>
      <p:ext uri="{BB962C8B-B14F-4D97-AF65-F5344CB8AC3E}">
        <p14:creationId xmlns:p14="http://schemas.microsoft.com/office/powerpoint/2010/main" val="3208153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F20F2CA-B16B-C940-9D3F-E552492B5CAE}" type="slidenum">
              <a:rPr lang="en-US" smtClean="0"/>
              <a:t>7</a:t>
            </a:fld>
            <a:endParaRPr lang="en-US"/>
          </a:p>
        </p:txBody>
      </p:sp>
    </p:spTree>
    <p:extLst>
      <p:ext uri="{BB962C8B-B14F-4D97-AF65-F5344CB8AC3E}">
        <p14:creationId xmlns:p14="http://schemas.microsoft.com/office/powerpoint/2010/main" val="3159868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8</a:t>
            </a:fld>
            <a:endParaRPr lang="en-US"/>
          </a:p>
        </p:txBody>
      </p:sp>
    </p:spTree>
    <p:extLst>
      <p:ext uri="{BB962C8B-B14F-4D97-AF65-F5344CB8AC3E}">
        <p14:creationId xmlns:p14="http://schemas.microsoft.com/office/powerpoint/2010/main" val="3951403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9</a:t>
            </a:fld>
            <a:endParaRPr lang="en-US"/>
          </a:p>
        </p:txBody>
      </p:sp>
    </p:spTree>
    <p:extLst>
      <p:ext uri="{BB962C8B-B14F-4D97-AF65-F5344CB8AC3E}">
        <p14:creationId xmlns:p14="http://schemas.microsoft.com/office/powerpoint/2010/main" val="2785449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10</a:t>
            </a:fld>
            <a:endParaRPr lang="en-US"/>
          </a:p>
        </p:txBody>
      </p:sp>
    </p:spTree>
    <p:extLst>
      <p:ext uri="{BB962C8B-B14F-4D97-AF65-F5344CB8AC3E}">
        <p14:creationId xmlns:p14="http://schemas.microsoft.com/office/powerpoint/2010/main" val="327505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0798F-CC38-13E2-8D1C-762A96F821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945C28-C934-7F5C-BEBE-D08CC079F3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458200-962B-3420-859A-2320E69A5925}"/>
              </a:ext>
            </a:extLst>
          </p:cNvPr>
          <p:cNvSpPr>
            <a:spLocks noGrp="1"/>
          </p:cNvSpPr>
          <p:nvPr>
            <p:ph type="dt" sz="half" idx="10"/>
          </p:nvPr>
        </p:nvSpPr>
        <p:spPr/>
        <p:txBody>
          <a:bodyPr/>
          <a:lstStyle/>
          <a:p>
            <a:fld id="{7078A4D3-6750-C44B-90BC-0B0B9B928B4B}" type="datetimeFigureOut">
              <a:rPr lang="en-US" smtClean="0"/>
              <a:t>1/22/2024</a:t>
            </a:fld>
            <a:endParaRPr lang="en-US"/>
          </a:p>
        </p:txBody>
      </p:sp>
      <p:sp>
        <p:nvSpPr>
          <p:cNvPr id="5" name="Footer Placeholder 4">
            <a:extLst>
              <a:ext uri="{FF2B5EF4-FFF2-40B4-BE49-F238E27FC236}">
                <a16:creationId xmlns:a16="http://schemas.microsoft.com/office/drawing/2014/main" id="{FC723967-FC59-6000-E2BD-E8869B715D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DAD43-3E8D-6ED5-8BB2-CE3FD4A3EE69}"/>
              </a:ext>
            </a:extLst>
          </p:cNvPr>
          <p:cNvSpPr>
            <a:spLocks noGrp="1"/>
          </p:cNvSpPr>
          <p:nvPr>
            <p:ph type="sldNum" sz="quarter" idx="12"/>
          </p:nvPr>
        </p:nvSpPr>
        <p:spPr/>
        <p:txBody>
          <a:bodyPr/>
          <a:lstStyle/>
          <a:p>
            <a:fld id="{D954B090-917C-3049-824C-416954728318}" type="slidenum">
              <a:rPr lang="en-US" smtClean="0"/>
              <a:t>‹#›</a:t>
            </a:fld>
            <a:endParaRPr lang="en-US"/>
          </a:p>
        </p:txBody>
      </p:sp>
    </p:spTree>
    <p:extLst>
      <p:ext uri="{BB962C8B-B14F-4D97-AF65-F5344CB8AC3E}">
        <p14:creationId xmlns:p14="http://schemas.microsoft.com/office/powerpoint/2010/main" val="3553249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C2D06-ABED-D69A-C200-D818A5E80D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8215FC-0CC9-C9B0-FCED-7BF3A53DA0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9B697-D3FD-3095-9FAF-8D2AC7AE0BB0}"/>
              </a:ext>
            </a:extLst>
          </p:cNvPr>
          <p:cNvSpPr>
            <a:spLocks noGrp="1"/>
          </p:cNvSpPr>
          <p:nvPr>
            <p:ph type="dt" sz="half" idx="10"/>
          </p:nvPr>
        </p:nvSpPr>
        <p:spPr/>
        <p:txBody>
          <a:bodyPr/>
          <a:lstStyle/>
          <a:p>
            <a:fld id="{7078A4D3-6750-C44B-90BC-0B0B9B928B4B}" type="datetimeFigureOut">
              <a:rPr lang="en-US" smtClean="0"/>
              <a:t>1/22/2024</a:t>
            </a:fld>
            <a:endParaRPr lang="en-US"/>
          </a:p>
        </p:txBody>
      </p:sp>
      <p:sp>
        <p:nvSpPr>
          <p:cNvPr id="5" name="Footer Placeholder 4">
            <a:extLst>
              <a:ext uri="{FF2B5EF4-FFF2-40B4-BE49-F238E27FC236}">
                <a16:creationId xmlns:a16="http://schemas.microsoft.com/office/drawing/2014/main" id="{D13D19D2-0D52-C440-8983-05AE2C704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06808-1EB9-3B44-7AFE-3218B5635623}"/>
              </a:ext>
            </a:extLst>
          </p:cNvPr>
          <p:cNvSpPr>
            <a:spLocks noGrp="1"/>
          </p:cNvSpPr>
          <p:nvPr>
            <p:ph type="sldNum" sz="quarter" idx="12"/>
          </p:nvPr>
        </p:nvSpPr>
        <p:spPr/>
        <p:txBody>
          <a:bodyPr/>
          <a:lstStyle/>
          <a:p>
            <a:fld id="{D954B090-917C-3049-824C-416954728318}" type="slidenum">
              <a:rPr lang="en-US" smtClean="0"/>
              <a:t>‹#›</a:t>
            </a:fld>
            <a:endParaRPr lang="en-US"/>
          </a:p>
        </p:txBody>
      </p:sp>
    </p:spTree>
    <p:extLst>
      <p:ext uri="{BB962C8B-B14F-4D97-AF65-F5344CB8AC3E}">
        <p14:creationId xmlns:p14="http://schemas.microsoft.com/office/powerpoint/2010/main" val="3965124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3EC641-F08A-5F18-E1C8-E7615E0904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E1D82-9A14-FF65-B022-874EA17F40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617DA-11E0-D9CB-9711-A92CD90F4697}"/>
              </a:ext>
            </a:extLst>
          </p:cNvPr>
          <p:cNvSpPr>
            <a:spLocks noGrp="1"/>
          </p:cNvSpPr>
          <p:nvPr>
            <p:ph type="dt" sz="half" idx="10"/>
          </p:nvPr>
        </p:nvSpPr>
        <p:spPr/>
        <p:txBody>
          <a:bodyPr/>
          <a:lstStyle/>
          <a:p>
            <a:fld id="{7078A4D3-6750-C44B-90BC-0B0B9B928B4B}" type="datetimeFigureOut">
              <a:rPr lang="en-US" smtClean="0"/>
              <a:t>1/22/2024</a:t>
            </a:fld>
            <a:endParaRPr lang="en-US"/>
          </a:p>
        </p:txBody>
      </p:sp>
      <p:sp>
        <p:nvSpPr>
          <p:cNvPr id="5" name="Footer Placeholder 4">
            <a:extLst>
              <a:ext uri="{FF2B5EF4-FFF2-40B4-BE49-F238E27FC236}">
                <a16:creationId xmlns:a16="http://schemas.microsoft.com/office/drawing/2014/main" id="{B2BBFF1D-AFF3-C71A-4E3D-4B43B534DB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8F84E-E6CD-B826-8C9C-E3AC2BE7CB33}"/>
              </a:ext>
            </a:extLst>
          </p:cNvPr>
          <p:cNvSpPr>
            <a:spLocks noGrp="1"/>
          </p:cNvSpPr>
          <p:nvPr>
            <p:ph type="sldNum" sz="quarter" idx="12"/>
          </p:nvPr>
        </p:nvSpPr>
        <p:spPr/>
        <p:txBody>
          <a:bodyPr/>
          <a:lstStyle/>
          <a:p>
            <a:fld id="{D954B090-917C-3049-824C-416954728318}" type="slidenum">
              <a:rPr lang="en-US" smtClean="0"/>
              <a:t>‹#›</a:t>
            </a:fld>
            <a:endParaRPr lang="en-US"/>
          </a:p>
        </p:txBody>
      </p:sp>
    </p:spTree>
    <p:extLst>
      <p:ext uri="{BB962C8B-B14F-4D97-AF65-F5344CB8AC3E}">
        <p14:creationId xmlns:p14="http://schemas.microsoft.com/office/powerpoint/2010/main" val="2993040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ACBDD7-6ACA-6E6F-0D3B-35137EB447A0}"/>
              </a:ext>
            </a:extLst>
          </p:cNvPr>
          <p:cNvSpPr/>
          <p:nvPr userDrawn="1"/>
        </p:nvSpPr>
        <p:spPr>
          <a:xfrm>
            <a:off x="0" y="0"/>
            <a:ext cx="12192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ABC9615-C122-04E2-EDB5-BFDA9521F283}"/>
              </a:ext>
            </a:extLst>
          </p:cNvPr>
          <p:cNvPicPr>
            <a:picLocks noChangeAspect="1"/>
          </p:cNvPicPr>
          <p:nvPr userDrawn="1"/>
        </p:nvPicPr>
        <p:blipFill>
          <a:blip r:embed="rId2"/>
          <a:srcRect t="9510" b="9510"/>
          <a:stretch/>
        </p:blipFill>
        <p:spPr>
          <a:xfrm>
            <a:off x="672569" y="639007"/>
            <a:ext cx="11519431" cy="6218993"/>
          </a:xfrm>
          <a:prstGeom prst="rect">
            <a:avLst/>
          </a:prstGeom>
        </p:spPr>
      </p:pic>
      <p:sp>
        <p:nvSpPr>
          <p:cNvPr id="14" name="Rectangle 13">
            <a:extLst>
              <a:ext uri="{FF2B5EF4-FFF2-40B4-BE49-F238E27FC236}">
                <a16:creationId xmlns:a16="http://schemas.microsoft.com/office/drawing/2014/main" id="{9914DA8C-4EF1-7398-7D02-DCB3E6E401E2}"/>
              </a:ext>
            </a:extLst>
          </p:cNvPr>
          <p:cNvSpPr/>
          <p:nvPr userDrawn="1"/>
        </p:nvSpPr>
        <p:spPr>
          <a:xfrm>
            <a:off x="1311966" y="0"/>
            <a:ext cx="3878344" cy="5173994"/>
          </a:xfrm>
          <a:prstGeom prst="rect">
            <a:avLst/>
          </a:prstGeom>
          <a:solidFill>
            <a:srgbClr val="A5A5A5">
              <a:alpha val="9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E9F396E9-BCCD-7FE7-80A2-AA411A44D9FB}"/>
              </a:ext>
            </a:extLst>
          </p:cNvPr>
          <p:cNvPicPr>
            <a:picLocks noChangeAspect="1"/>
          </p:cNvPicPr>
          <p:nvPr userDrawn="1"/>
        </p:nvPicPr>
        <p:blipFill>
          <a:blip r:embed="rId3"/>
          <a:stretch>
            <a:fillRect/>
          </a:stretch>
        </p:blipFill>
        <p:spPr>
          <a:xfrm>
            <a:off x="1311967" y="5021642"/>
            <a:ext cx="3878344" cy="152351"/>
          </a:xfrm>
          <a:prstGeom prst="rect">
            <a:avLst/>
          </a:prstGeom>
        </p:spPr>
      </p:pic>
      <p:sp>
        <p:nvSpPr>
          <p:cNvPr id="31" name="Text Placeholder 30">
            <a:extLst>
              <a:ext uri="{FF2B5EF4-FFF2-40B4-BE49-F238E27FC236}">
                <a16:creationId xmlns:a16="http://schemas.microsoft.com/office/drawing/2014/main" id="{16310008-6742-6FB3-436C-60E95B1B64C8}"/>
              </a:ext>
            </a:extLst>
          </p:cNvPr>
          <p:cNvSpPr>
            <a:spLocks noGrp="1"/>
          </p:cNvSpPr>
          <p:nvPr>
            <p:ph type="body" sz="quarter" idx="13" hasCustomPrompt="1"/>
          </p:nvPr>
        </p:nvSpPr>
        <p:spPr>
          <a:xfrm>
            <a:off x="1512116" y="1351722"/>
            <a:ext cx="3663950" cy="1143000"/>
          </a:xfrm>
        </p:spPr>
        <p:txBody>
          <a:bodyPr/>
          <a:lstStyle>
            <a:lvl1pPr marL="0" indent="0" algn="ctr">
              <a:buNone/>
              <a:defRPr b="1" i="0">
                <a:solidFill>
                  <a:schemeClr val="bg1"/>
                </a:solidFill>
                <a:latin typeface="Yrsa" panose="020D0000000400000000" pitchFamily="34" charset="0"/>
              </a:defRPr>
            </a:lvl1pPr>
          </a:lstStyle>
          <a:p>
            <a:pPr lvl="0"/>
            <a:r>
              <a:rPr lang="en-US" dirty="0"/>
              <a:t>Title</a:t>
            </a:r>
          </a:p>
        </p:txBody>
      </p:sp>
      <p:sp>
        <p:nvSpPr>
          <p:cNvPr id="34" name="Text Placeholder 33">
            <a:extLst>
              <a:ext uri="{FF2B5EF4-FFF2-40B4-BE49-F238E27FC236}">
                <a16:creationId xmlns:a16="http://schemas.microsoft.com/office/drawing/2014/main" id="{4390EC35-4360-660B-37F8-03CD15AB2EEF}"/>
              </a:ext>
            </a:extLst>
          </p:cNvPr>
          <p:cNvSpPr>
            <a:spLocks noGrp="1"/>
          </p:cNvSpPr>
          <p:nvPr>
            <p:ph type="body" sz="quarter" idx="14" hasCustomPrompt="1"/>
          </p:nvPr>
        </p:nvSpPr>
        <p:spPr>
          <a:xfrm>
            <a:off x="1498600" y="3001617"/>
            <a:ext cx="3600450" cy="1460846"/>
          </a:xfrm>
        </p:spPr>
        <p:txBody>
          <a:bodyPr>
            <a:normAutofit/>
          </a:bodyPr>
          <a:lstStyle>
            <a:lvl1pPr marL="0" indent="0">
              <a:buNone/>
              <a:defRPr sz="1800">
                <a:solidFill>
                  <a:schemeClr val="bg1"/>
                </a:solidFill>
              </a:defRPr>
            </a:lvl1pPr>
          </a:lstStyle>
          <a:p>
            <a:pPr lvl="0"/>
            <a:r>
              <a:rPr lang="en-US" dirty="0"/>
              <a:t>Subtitle</a:t>
            </a:r>
          </a:p>
        </p:txBody>
      </p:sp>
    </p:spTree>
    <p:extLst>
      <p:ext uri="{BB962C8B-B14F-4D97-AF65-F5344CB8AC3E}">
        <p14:creationId xmlns:p14="http://schemas.microsoft.com/office/powerpoint/2010/main" val="2992122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F19F88-D213-0E60-70A8-2085683A2CE8}"/>
              </a:ext>
            </a:extLst>
          </p:cNvPr>
          <p:cNvSpPr/>
          <p:nvPr userDrawn="1"/>
        </p:nvSpPr>
        <p:spPr>
          <a:xfrm>
            <a:off x="0" y="0"/>
            <a:ext cx="4963886" cy="6858000"/>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6ED7C053-0B48-E7B0-A884-AD910B42036A}"/>
              </a:ext>
            </a:extLst>
          </p:cNvPr>
          <p:cNvSpPr>
            <a:spLocks noGrp="1"/>
          </p:cNvSpPr>
          <p:nvPr>
            <p:ph type="body" sz="quarter" idx="10" hasCustomPrompt="1"/>
          </p:nvPr>
        </p:nvSpPr>
        <p:spPr>
          <a:xfrm>
            <a:off x="742122" y="2412248"/>
            <a:ext cx="609600" cy="522287"/>
          </a:xfrm>
        </p:spPr>
        <p:txBody>
          <a:bodyPr/>
          <a:lstStyle>
            <a:lvl1pPr marL="0" indent="0">
              <a:buNone/>
              <a:defRPr>
                <a:solidFill>
                  <a:srgbClr val="F7F7F7"/>
                </a:solidFill>
              </a:defRPr>
            </a:lvl1pPr>
          </a:lstStyle>
          <a:p>
            <a:pPr lvl="0"/>
            <a:r>
              <a:rPr lang="en-US" dirty="0"/>
              <a:t>01</a:t>
            </a:r>
          </a:p>
        </p:txBody>
      </p:sp>
      <p:sp>
        <p:nvSpPr>
          <p:cNvPr id="13" name="Text Placeholder 12">
            <a:extLst>
              <a:ext uri="{FF2B5EF4-FFF2-40B4-BE49-F238E27FC236}">
                <a16:creationId xmlns:a16="http://schemas.microsoft.com/office/drawing/2014/main" id="{F3397E50-8975-F046-2E15-229C00789DB4}"/>
              </a:ext>
            </a:extLst>
          </p:cNvPr>
          <p:cNvSpPr>
            <a:spLocks noGrp="1"/>
          </p:cNvSpPr>
          <p:nvPr>
            <p:ph type="body" sz="quarter" idx="11"/>
          </p:nvPr>
        </p:nvSpPr>
        <p:spPr>
          <a:xfrm>
            <a:off x="742122" y="3533155"/>
            <a:ext cx="4021466" cy="1123122"/>
          </a:xfrm>
        </p:spPr>
        <p:txBody>
          <a:bodyPr>
            <a:noAutofit/>
          </a:bodyPr>
          <a:lstStyle>
            <a:lvl1pPr marL="0" indent="0">
              <a:buNone/>
              <a:defRPr sz="3600" b="1" i="0">
                <a:solidFill>
                  <a:srgbClr val="F7F7F7"/>
                </a:solidFill>
                <a:latin typeface="Yrsa" panose="020D0000000400000000" pitchFamily="34" charset="0"/>
                <a:ea typeface="Helvetica Neue" panose="02000503000000020004" pitchFamily="2" charset="0"/>
                <a:cs typeface="Helvetica Neue" panose="02000503000000020004" pitchFamily="2" charset="0"/>
              </a:defRPr>
            </a:lvl1pPr>
          </a:lstStyle>
          <a:p>
            <a:pPr lvl="0"/>
            <a:endParaRPr lang="en-US" dirty="0"/>
          </a:p>
        </p:txBody>
      </p:sp>
      <p:sp>
        <p:nvSpPr>
          <p:cNvPr id="15" name="Text Placeholder 14">
            <a:extLst>
              <a:ext uri="{FF2B5EF4-FFF2-40B4-BE49-F238E27FC236}">
                <a16:creationId xmlns:a16="http://schemas.microsoft.com/office/drawing/2014/main" id="{3E52426D-37C3-4D5F-28A3-531897C66C1F}"/>
              </a:ext>
            </a:extLst>
          </p:cNvPr>
          <p:cNvSpPr>
            <a:spLocks noGrp="1"/>
          </p:cNvSpPr>
          <p:nvPr>
            <p:ph type="body" sz="quarter" idx="12"/>
          </p:nvPr>
        </p:nvSpPr>
        <p:spPr>
          <a:xfrm>
            <a:off x="742123" y="4929050"/>
            <a:ext cx="4021466" cy="1280489"/>
          </a:xfrm>
        </p:spPr>
        <p:txBody>
          <a:bodyPr>
            <a:normAutofit/>
          </a:bodyPr>
          <a:lstStyle>
            <a:lvl1pPr marL="0" indent="0">
              <a:lnSpc>
                <a:spcPct val="100000"/>
              </a:lnSpc>
              <a:spcBef>
                <a:spcPts val="0"/>
              </a:spcBef>
              <a:buNone/>
              <a:defRPr sz="1800">
                <a:solidFill>
                  <a:srgbClr val="F7F7F7"/>
                </a:solidFill>
              </a:defRPr>
            </a:lvl1pPr>
          </a:lstStyle>
          <a:p>
            <a:pPr lvl="0"/>
            <a:endParaRPr lang="en-US" dirty="0"/>
          </a:p>
        </p:txBody>
      </p:sp>
      <p:sp>
        <p:nvSpPr>
          <p:cNvPr id="2" name="Rectangle 1">
            <a:extLst>
              <a:ext uri="{FF2B5EF4-FFF2-40B4-BE49-F238E27FC236}">
                <a16:creationId xmlns:a16="http://schemas.microsoft.com/office/drawing/2014/main" id="{208CFE11-2937-6035-B870-1900AAC984B3}"/>
              </a:ext>
            </a:extLst>
          </p:cNvPr>
          <p:cNvSpPr/>
          <p:nvPr userDrawn="1"/>
        </p:nvSpPr>
        <p:spPr>
          <a:xfrm>
            <a:off x="4963886" y="0"/>
            <a:ext cx="7228114"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173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Welcome Slide">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EAE4C6C2-6236-1274-4671-184D61DDB522}"/>
              </a:ext>
            </a:extLst>
          </p:cNvPr>
          <p:cNvSpPr>
            <a:spLocks noGrp="1"/>
          </p:cNvSpPr>
          <p:nvPr>
            <p:ph type="body" sz="quarter" idx="11" hasCustomPrompt="1"/>
          </p:nvPr>
        </p:nvSpPr>
        <p:spPr>
          <a:xfrm>
            <a:off x="6800849" y="1273332"/>
            <a:ext cx="4543426" cy="1090612"/>
          </a:xfrm>
        </p:spPr>
        <p:txBody>
          <a:bodyPr anchor="ctr">
            <a:normAutofit/>
          </a:bodyPr>
          <a:lstStyle>
            <a:lvl1pPr marL="0" indent="0" algn="ctr">
              <a:buNone/>
              <a:defRPr sz="6000" b="1" i="0">
                <a:solidFill>
                  <a:srgbClr val="31373D"/>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WELCOME</a:t>
            </a:r>
          </a:p>
        </p:txBody>
      </p:sp>
      <p:sp>
        <p:nvSpPr>
          <p:cNvPr id="6" name="Rectangle 5">
            <a:extLst>
              <a:ext uri="{FF2B5EF4-FFF2-40B4-BE49-F238E27FC236}">
                <a16:creationId xmlns:a16="http://schemas.microsoft.com/office/drawing/2014/main" id="{6D823387-C693-98D7-3E84-29539B21455D}"/>
              </a:ext>
            </a:extLst>
          </p:cNvPr>
          <p:cNvSpPr/>
          <p:nvPr userDrawn="1"/>
        </p:nvSpPr>
        <p:spPr>
          <a:xfrm>
            <a:off x="0" y="0"/>
            <a:ext cx="6096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A3A3A3"/>
              </a:solidFill>
            </a:endParaRPr>
          </a:p>
        </p:txBody>
      </p:sp>
      <p:cxnSp>
        <p:nvCxnSpPr>
          <p:cNvPr id="9" name="Straight Connector 8">
            <a:extLst>
              <a:ext uri="{FF2B5EF4-FFF2-40B4-BE49-F238E27FC236}">
                <a16:creationId xmlns:a16="http://schemas.microsoft.com/office/drawing/2014/main" id="{7B1B6D68-A152-464D-4AFA-E6190C73E215}"/>
              </a:ext>
            </a:extLst>
          </p:cNvPr>
          <p:cNvCxnSpPr>
            <a:cxnSpLocks/>
          </p:cNvCxnSpPr>
          <p:nvPr userDrawn="1"/>
        </p:nvCxnSpPr>
        <p:spPr>
          <a:xfrm>
            <a:off x="7967329" y="2363944"/>
            <a:ext cx="2383467" cy="0"/>
          </a:xfrm>
          <a:prstGeom prst="line">
            <a:avLst/>
          </a:prstGeom>
          <a:ln w="12700">
            <a:solidFill>
              <a:srgbClr val="C9DC5D"/>
            </a:solidFill>
          </a:ln>
        </p:spPr>
        <p:style>
          <a:lnRef idx="1">
            <a:schemeClr val="accent1"/>
          </a:lnRef>
          <a:fillRef idx="0">
            <a:schemeClr val="accent1"/>
          </a:fillRef>
          <a:effectRef idx="0">
            <a:schemeClr val="accent1"/>
          </a:effectRef>
          <a:fontRef idx="minor">
            <a:schemeClr val="tx1"/>
          </a:fontRef>
        </p:style>
      </p:cxnSp>
      <p:sp>
        <p:nvSpPr>
          <p:cNvPr id="32" name="Text Placeholder 31">
            <a:extLst>
              <a:ext uri="{FF2B5EF4-FFF2-40B4-BE49-F238E27FC236}">
                <a16:creationId xmlns:a16="http://schemas.microsoft.com/office/drawing/2014/main" id="{5C8C4E57-557D-13ED-55E5-20B8F5837900}"/>
              </a:ext>
            </a:extLst>
          </p:cNvPr>
          <p:cNvSpPr>
            <a:spLocks noGrp="1"/>
          </p:cNvSpPr>
          <p:nvPr>
            <p:ph type="body" sz="quarter" idx="12"/>
          </p:nvPr>
        </p:nvSpPr>
        <p:spPr>
          <a:xfrm>
            <a:off x="6800849" y="2800353"/>
            <a:ext cx="4543426" cy="3130116"/>
          </a:xfrm>
        </p:spPr>
        <p:txBody>
          <a:bodyPr>
            <a:normAutofit/>
          </a:bodyPr>
          <a:lstStyle>
            <a:lvl1pPr marL="0" indent="0">
              <a:buNone/>
              <a:defRPr sz="2400"/>
            </a:lvl1pPr>
          </a:lstStyle>
          <a:p>
            <a:pPr lvl="0"/>
            <a:endParaRPr lang="en-US" dirty="0"/>
          </a:p>
        </p:txBody>
      </p:sp>
      <p:pic>
        <p:nvPicPr>
          <p:cNvPr id="2" name="Picture 1">
            <a:extLst>
              <a:ext uri="{FF2B5EF4-FFF2-40B4-BE49-F238E27FC236}">
                <a16:creationId xmlns:a16="http://schemas.microsoft.com/office/drawing/2014/main" id="{779FDBAE-C85D-5826-DAF6-10AF98C0F3AF}"/>
              </a:ext>
            </a:extLst>
          </p:cNvPr>
          <p:cNvPicPr>
            <a:picLocks noChangeAspect="1"/>
          </p:cNvPicPr>
          <p:nvPr userDrawn="1"/>
        </p:nvPicPr>
        <p:blipFill>
          <a:blip r:embed="rId2"/>
          <a:stretch>
            <a:fillRect/>
          </a:stretch>
        </p:blipFill>
        <p:spPr>
          <a:xfrm>
            <a:off x="957260" y="5930469"/>
            <a:ext cx="5138735" cy="201862"/>
          </a:xfrm>
          <a:prstGeom prst="rect">
            <a:avLst/>
          </a:prstGeom>
        </p:spPr>
      </p:pic>
    </p:spTree>
    <p:extLst>
      <p:ext uri="{BB962C8B-B14F-4D97-AF65-F5344CB8AC3E}">
        <p14:creationId xmlns:p14="http://schemas.microsoft.com/office/powerpoint/2010/main" val="2256177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50EFF-D27D-8528-290C-51FA4AEBD796}"/>
              </a:ext>
            </a:extLst>
          </p:cNvPr>
          <p:cNvSpPr/>
          <p:nvPr userDrawn="1"/>
        </p:nvSpPr>
        <p:spPr>
          <a:xfrm>
            <a:off x="0" y="0"/>
            <a:ext cx="12192000" cy="6858000"/>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B6522-0A10-0996-2CEF-060423E8B5E8}"/>
              </a:ext>
            </a:extLst>
          </p:cNvPr>
          <p:cNvSpPr>
            <a:spLocks noGrp="1"/>
          </p:cNvSpPr>
          <p:nvPr>
            <p:ph type="title" hasCustomPrompt="1"/>
          </p:nvPr>
        </p:nvSpPr>
        <p:spPr>
          <a:xfrm>
            <a:off x="2429691" y="365125"/>
            <a:ext cx="8924108" cy="1325563"/>
          </a:xfrm>
        </p:spPr>
        <p:txBody>
          <a:bodyPr/>
          <a:lstStyle>
            <a:lvl1pPr>
              <a:defRPr>
                <a:solidFill>
                  <a:schemeClr val="bg1"/>
                </a:solidFill>
              </a:defRPr>
            </a:lvl1pPr>
          </a:lstStyle>
          <a:p>
            <a:r>
              <a:rPr lang="en-US" dirty="0"/>
              <a:t>Slide Title</a:t>
            </a:r>
          </a:p>
        </p:txBody>
      </p:sp>
      <p:sp>
        <p:nvSpPr>
          <p:cNvPr id="3" name="Content Placeholder 2">
            <a:extLst>
              <a:ext uri="{FF2B5EF4-FFF2-40B4-BE49-F238E27FC236}">
                <a16:creationId xmlns:a16="http://schemas.microsoft.com/office/drawing/2014/main" id="{DC06FC9B-563C-EAE7-2C3D-3667BEF4A089}"/>
              </a:ext>
            </a:extLst>
          </p:cNvPr>
          <p:cNvSpPr>
            <a:spLocks noGrp="1"/>
          </p:cNvSpPr>
          <p:nvPr>
            <p:ph idx="1"/>
          </p:nvPr>
        </p:nvSpPr>
        <p:spPr>
          <a:xfrm>
            <a:off x="838200" y="1915886"/>
            <a:ext cx="10515600" cy="37969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CE540388-8627-2032-B795-C72DDAC3A85A}"/>
              </a:ext>
            </a:extLst>
          </p:cNvPr>
          <p:cNvPicPr>
            <a:picLocks noChangeAspect="1"/>
          </p:cNvPicPr>
          <p:nvPr userDrawn="1"/>
        </p:nvPicPr>
        <p:blipFill>
          <a:blip r:embed="rId2"/>
          <a:stretch>
            <a:fillRect/>
          </a:stretch>
        </p:blipFill>
        <p:spPr>
          <a:xfrm>
            <a:off x="546652" y="586340"/>
            <a:ext cx="1766957" cy="1104348"/>
          </a:xfrm>
          <a:prstGeom prst="rect">
            <a:avLst/>
          </a:prstGeom>
        </p:spPr>
      </p:pic>
    </p:spTree>
    <p:extLst>
      <p:ext uri="{BB962C8B-B14F-4D97-AF65-F5344CB8AC3E}">
        <p14:creationId xmlns:p14="http://schemas.microsoft.com/office/powerpoint/2010/main" val="1543271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202B0F-5103-C024-B56F-B1EEDD70075C}"/>
              </a:ext>
            </a:extLst>
          </p:cNvPr>
          <p:cNvSpPr/>
          <p:nvPr userDrawn="1"/>
        </p:nvSpPr>
        <p:spPr>
          <a:xfrm>
            <a:off x="0" y="0"/>
            <a:ext cx="12192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B6522-0A10-0996-2CEF-060423E8B5E8}"/>
              </a:ext>
            </a:extLst>
          </p:cNvPr>
          <p:cNvSpPr>
            <a:spLocks noGrp="1"/>
          </p:cNvSpPr>
          <p:nvPr>
            <p:ph type="title"/>
          </p:nvPr>
        </p:nvSpPr>
        <p:spPr>
          <a:xfrm>
            <a:off x="838200" y="295162"/>
            <a:ext cx="8950234" cy="1325563"/>
          </a:xfrm>
        </p:spPr>
        <p:txBody>
          <a:bodyPr/>
          <a:lstStyle>
            <a:lvl1pPr>
              <a:defRPr>
                <a:solidFill>
                  <a:srgbClr val="00677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06FC9B-563C-EAE7-2C3D-3667BEF4A089}"/>
              </a:ext>
            </a:extLst>
          </p:cNvPr>
          <p:cNvSpPr>
            <a:spLocks noGrp="1"/>
          </p:cNvSpPr>
          <p:nvPr>
            <p:ph idx="1"/>
          </p:nvPr>
        </p:nvSpPr>
        <p:spPr>
          <a:xfrm>
            <a:off x="838200" y="1915886"/>
            <a:ext cx="10515600" cy="3796936"/>
          </a:xfrm>
        </p:spPr>
        <p:txBody>
          <a:bodyPr/>
          <a:lstStyle>
            <a:lvl1pPr>
              <a:lnSpc>
                <a:spcPct val="100000"/>
              </a:lnSpc>
              <a:spcBef>
                <a:spcPts val="600"/>
              </a:spcBef>
              <a:defRPr>
                <a:solidFill>
                  <a:srgbClr val="31373D"/>
                </a:solidFill>
              </a:defRPr>
            </a:lvl1pPr>
            <a:lvl2pPr>
              <a:lnSpc>
                <a:spcPct val="100000"/>
              </a:lnSpc>
              <a:spcBef>
                <a:spcPts val="600"/>
              </a:spcBef>
              <a:defRPr>
                <a:solidFill>
                  <a:srgbClr val="31373D"/>
                </a:solidFill>
              </a:defRPr>
            </a:lvl2pPr>
            <a:lvl3pPr>
              <a:lnSpc>
                <a:spcPct val="100000"/>
              </a:lnSpc>
              <a:spcBef>
                <a:spcPts val="600"/>
              </a:spcBef>
              <a:defRPr>
                <a:solidFill>
                  <a:srgbClr val="31373D"/>
                </a:solidFill>
              </a:defRPr>
            </a:lvl3pPr>
            <a:lvl4pPr>
              <a:lnSpc>
                <a:spcPct val="100000"/>
              </a:lnSpc>
              <a:spcBef>
                <a:spcPts val="600"/>
              </a:spcBef>
              <a:defRPr>
                <a:solidFill>
                  <a:srgbClr val="31373D"/>
                </a:solidFill>
              </a:defRPr>
            </a:lvl4pPr>
            <a:lvl5pPr>
              <a:lnSpc>
                <a:spcPct val="100000"/>
              </a:lnSpc>
              <a:spcBef>
                <a:spcPts val="600"/>
              </a:spcBef>
              <a:defRPr>
                <a:solidFill>
                  <a:srgbClr val="31373D"/>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9204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lumn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85FBF91-9382-63BD-D119-D1FBE955FF1D}"/>
              </a:ext>
            </a:extLst>
          </p:cNvPr>
          <p:cNvSpPr>
            <a:spLocks noGrp="1"/>
          </p:cNvSpPr>
          <p:nvPr>
            <p:ph type="body" sz="quarter" idx="10" hasCustomPrompt="1"/>
          </p:nvPr>
        </p:nvSpPr>
        <p:spPr>
          <a:xfrm>
            <a:off x="655638" y="1855030"/>
            <a:ext cx="4967287" cy="1133475"/>
          </a:xfrm>
        </p:spPr>
        <p:txBody>
          <a:bodyPr anchor="ctr">
            <a:normAutofit/>
          </a:bodyPr>
          <a:lstStyle>
            <a:lvl1pPr marL="0" indent="0">
              <a:buNone/>
              <a:defRPr sz="3200" b="1" i="0">
                <a:solidFill>
                  <a:srgbClr val="00677F"/>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Title</a:t>
            </a:r>
          </a:p>
        </p:txBody>
      </p:sp>
      <p:sp>
        <p:nvSpPr>
          <p:cNvPr id="10" name="Text Placeholder 9">
            <a:extLst>
              <a:ext uri="{FF2B5EF4-FFF2-40B4-BE49-F238E27FC236}">
                <a16:creationId xmlns:a16="http://schemas.microsoft.com/office/drawing/2014/main" id="{1651EFDD-9158-95B5-C0D7-83A449FB2BB5}"/>
              </a:ext>
            </a:extLst>
          </p:cNvPr>
          <p:cNvSpPr>
            <a:spLocks noGrp="1"/>
          </p:cNvSpPr>
          <p:nvPr>
            <p:ph type="body" sz="quarter" idx="11"/>
          </p:nvPr>
        </p:nvSpPr>
        <p:spPr>
          <a:xfrm>
            <a:off x="655638" y="2989263"/>
            <a:ext cx="4967287" cy="2921000"/>
          </a:xfrm>
        </p:spPr>
        <p:txBody>
          <a:bodyPr>
            <a:normAutofit/>
          </a:bodyPr>
          <a:lstStyle>
            <a:lvl1pPr>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0"/>
            <a:endParaRPr lang="en-US" dirty="0"/>
          </a:p>
        </p:txBody>
      </p:sp>
      <p:sp>
        <p:nvSpPr>
          <p:cNvPr id="15" name="Text Placeholder 7">
            <a:extLst>
              <a:ext uri="{FF2B5EF4-FFF2-40B4-BE49-F238E27FC236}">
                <a16:creationId xmlns:a16="http://schemas.microsoft.com/office/drawing/2014/main" id="{946518E8-1270-9AA7-C4C1-896C11E6AD8F}"/>
              </a:ext>
            </a:extLst>
          </p:cNvPr>
          <p:cNvSpPr>
            <a:spLocks noGrp="1"/>
          </p:cNvSpPr>
          <p:nvPr>
            <p:ph type="body" sz="quarter" idx="13" hasCustomPrompt="1"/>
          </p:nvPr>
        </p:nvSpPr>
        <p:spPr>
          <a:xfrm>
            <a:off x="655638" y="380999"/>
            <a:ext cx="11013766" cy="1133475"/>
          </a:xfrm>
        </p:spPr>
        <p:txBody>
          <a:bodyPr anchor="ctr">
            <a:normAutofit/>
          </a:bodyPr>
          <a:lstStyle>
            <a:lvl1pPr marL="0" indent="0">
              <a:buNone/>
              <a:defRPr sz="4400" b="1" i="0">
                <a:solidFill>
                  <a:srgbClr val="00677F"/>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Title</a:t>
            </a:r>
          </a:p>
        </p:txBody>
      </p:sp>
      <p:sp>
        <p:nvSpPr>
          <p:cNvPr id="16" name="Text Placeholder 7">
            <a:extLst>
              <a:ext uri="{FF2B5EF4-FFF2-40B4-BE49-F238E27FC236}">
                <a16:creationId xmlns:a16="http://schemas.microsoft.com/office/drawing/2014/main" id="{BD7B28D0-0426-9572-770A-F66883D3B8CA}"/>
              </a:ext>
            </a:extLst>
          </p:cNvPr>
          <p:cNvSpPr>
            <a:spLocks noGrp="1"/>
          </p:cNvSpPr>
          <p:nvPr>
            <p:ph type="body" sz="quarter" idx="14" hasCustomPrompt="1"/>
          </p:nvPr>
        </p:nvSpPr>
        <p:spPr>
          <a:xfrm>
            <a:off x="6702117" y="1855030"/>
            <a:ext cx="4967287" cy="1133475"/>
          </a:xfrm>
        </p:spPr>
        <p:txBody>
          <a:bodyPr anchor="ctr">
            <a:normAutofit/>
          </a:bodyPr>
          <a:lstStyle>
            <a:lvl1pPr marL="0" indent="0">
              <a:buNone/>
              <a:defRPr sz="3200" b="1" i="0">
                <a:solidFill>
                  <a:srgbClr val="00677F"/>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Title</a:t>
            </a:r>
          </a:p>
        </p:txBody>
      </p:sp>
      <p:sp>
        <p:nvSpPr>
          <p:cNvPr id="17" name="Text Placeholder 9">
            <a:extLst>
              <a:ext uri="{FF2B5EF4-FFF2-40B4-BE49-F238E27FC236}">
                <a16:creationId xmlns:a16="http://schemas.microsoft.com/office/drawing/2014/main" id="{58989A50-70A1-1856-7C7C-1F2EE5068413}"/>
              </a:ext>
            </a:extLst>
          </p:cNvPr>
          <p:cNvSpPr>
            <a:spLocks noGrp="1"/>
          </p:cNvSpPr>
          <p:nvPr>
            <p:ph type="body" sz="quarter" idx="15"/>
          </p:nvPr>
        </p:nvSpPr>
        <p:spPr>
          <a:xfrm>
            <a:off x="6702117" y="2989263"/>
            <a:ext cx="4967287" cy="2921000"/>
          </a:xfrm>
        </p:spPr>
        <p:txBody>
          <a:bodyPr>
            <a:normAutofit/>
          </a:bodyPr>
          <a:lstStyle>
            <a:lvl1pPr>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0"/>
            <a:endParaRPr lang="en-US" dirty="0"/>
          </a:p>
        </p:txBody>
      </p:sp>
      <p:pic>
        <p:nvPicPr>
          <p:cNvPr id="2" name="Picture 1">
            <a:extLst>
              <a:ext uri="{FF2B5EF4-FFF2-40B4-BE49-F238E27FC236}">
                <a16:creationId xmlns:a16="http://schemas.microsoft.com/office/drawing/2014/main" id="{0F67AE4D-9293-B241-0F1E-0A597639B20C}"/>
              </a:ext>
            </a:extLst>
          </p:cNvPr>
          <p:cNvPicPr>
            <a:picLocks noChangeAspect="1"/>
          </p:cNvPicPr>
          <p:nvPr userDrawn="1"/>
        </p:nvPicPr>
        <p:blipFill>
          <a:blip r:embed="rId2">
            <a:alphaModFix amt="50000"/>
          </a:blip>
          <a:stretch>
            <a:fillRect/>
          </a:stretch>
        </p:blipFill>
        <p:spPr>
          <a:xfrm>
            <a:off x="8885584" y="-296168"/>
            <a:ext cx="3714712" cy="2321696"/>
          </a:xfrm>
          <a:prstGeom prst="rect">
            <a:avLst/>
          </a:prstGeom>
        </p:spPr>
      </p:pic>
    </p:spTree>
    <p:extLst>
      <p:ext uri="{BB962C8B-B14F-4D97-AF65-F5344CB8AC3E}">
        <p14:creationId xmlns:p14="http://schemas.microsoft.com/office/powerpoint/2010/main" val="3222985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9BDD97-172C-672E-E3BA-3B431A0F428C}"/>
              </a:ext>
            </a:extLst>
          </p:cNvPr>
          <p:cNvSpPr/>
          <p:nvPr userDrawn="1"/>
        </p:nvSpPr>
        <p:spPr>
          <a:xfrm>
            <a:off x="0" y="2136913"/>
            <a:ext cx="12192000" cy="4734392"/>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6D73450-555A-2BA0-4C01-60AC3DB1589B}"/>
              </a:ext>
            </a:extLst>
          </p:cNvPr>
          <p:cNvSpPr/>
          <p:nvPr userDrawn="1"/>
        </p:nvSpPr>
        <p:spPr>
          <a:xfrm>
            <a:off x="0" y="-12989"/>
            <a:ext cx="12192000" cy="2853792"/>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7B1B6D68-A152-464D-4AFA-E6190C73E215}"/>
              </a:ext>
            </a:extLst>
          </p:cNvPr>
          <p:cNvCxnSpPr>
            <a:cxnSpLocks/>
          </p:cNvCxnSpPr>
          <p:nvPr userDrawn="1"/>
        </p:nvCxnSpPr>
        <p:spPr>
          <a:xfrm>
            <a:off x="4995529" y="2549682"/>
            <a:ext cx="2383467" cy="0"/>
          </a:xfrm>
          <a:prstGeom prst="line">
            <a:avLst/>
          </a:prstGeom>
          <a:ln w="12700">
            <a:solidFill>
              <a:srgbClr val="004A96"/>
            </a:solidFill>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EAE4C6C2-6236-1274-4671-184D61DDB522}"/>
              </a:ext>
            </a:extLst>
          </p:cNvPr>
          <p:cNvSpPr>
            <a:spLocks noGrp="1"/>
          </p:cNvSpPr>
          <p:nvPr>
            <p:ph type="body" sz="quarter" idx="11" hasCustomPrompt="1"/>
          </p:nvPr>
        </p:nvSpPr>
        <p:spPr>
          <a:xfrm>
            <a:off x="144413" y="4173432"/>
            <a:ext cx="3374167" cy="1090612"/>
          </a:xfrm>
        </p:spPr>
        <p:txBody>
          <a:bodyPr anchor="ctr">
            <a:normAutofit/>
          </a:bodyPr>
          <a:lstStyle>
            <a:lvl1pPr marL="0" indent="0" algn="l">
              <a:buNone/>
              <a:defRPr sz="6000" b="1" i="0">
                <a:solidFill>
                  <a:srgbClr val="004A96"/>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Closing</a:t>
            </a:r>
          </a:p>
        </p:txBody>
      </p:sp>
      <p:sp>
        <p:nvSpPr>
          <p:cNvPr id="32" name="Text Placeholder 31">
            <a:extLst>
              <a:ext uri="{FF2B5EF4-FFF2-40B4-BE49-F238E27FC236}">
                <a16:creationId xmlns:a16="http://schemas.microsoft.com/office/drawing/2014/main" id="{5C8C4E57-557D-13ED-55E5-20B8F5837900}"/>
              </a:ext>
            </a:extLst>
          </p:cNvPr>
          <p:cNvSpPr>
            <a:spLocks noGrp="1"/>
          </p:cNvSpPr>
          <p:nvPr>
            <p:ph type="body" sz="quarter" idx="12"/>
          </p:nvPr>
        </p:nvSpPr>
        <p:spPr>
          <a:xfrm>
            <a:off x="3713113" y="4173432"/>
            <a:ext cx="7998495" cy="2284412"/>
          </a:xfrm>
        </p:spPr>
        <p:txBody>
          <a:bodyPr>
            <a:normAutofit/>
          </a:bodyPr>
          <a:lstStyle>
            <a:lvl1pPr marL="0" indent="0">
              <a:buNone/>
              <a:defRPr sz="2400"/>
            </a:lvl1pPr>
          </a:lstStyle>
          <a:p>
            <a:pPr lvl="0"/>
            <a:endParaRPr lang="en-US" dirty="0"/>
          </a:p>
        </p:txBody>
      </p:sp>
      <p:pic>
        <p:nvPicPr>
          <p:cNvPr id="5" name="Picture 4">
            <a:extLst>
              <a:ext uri="{FF2B5EF4-FFF2-40B4-BE49-F238E27FC236}">
                <a16:creationId xmlns:a16="http://schemas.microsoft.com/office/drawing/2014/main" id="{879064DD-2CEF-4595-160D-98F8F37970BC}"/>
              </a:ext>
            </a:extLst>
          </p:cNvPr>
          <p:cNvPicPr>
            <a:picLocks noChangeAspect="1"/>
          </p:cNvPicPr>
          <p:nvPr userDrawn="1"/>
        </p:nvPicPr>
        <p:blipFill rotWithShape="1">
          <a:blip r:embed="rId2"/>
          <a:srcRect l="208" t="25268" r="1802" b="30429"/>
          <a:stretch/>
        </p:blipFill>
        <p:spPr>
          <a:xfrm>
            <a:off x="480391" y="543779"/>
            <a:ext cx="11231217" cy="2853792"/>
          </a:xfrm>
          <a:prstGeom prst="rect">
            <a:avLst/>
          </a:prstGeom>
        </p:spPr>
      </p:pic>
    </p:spTree>
    <p:extLst>
      <p:ext uri="{BB962C8B-B14F-4D97-AF65-F5344CB8AC3E}">
        <p14:creationId xmlns:p14="http://schemas.microsoft.com/office/powerpoint/2010/main" val="2661418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7DB44-D1C6-7630-6169-52D77C4DFA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5BE5FB-C611-B68A-8C75-CF085E5BF0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F75F03-89CB-5405-D841-6CEC88D37649}"/>
              </a:ext>
            </a:extLst>
          </p:cNvPr>
          <p:cNvSpPr>
            <a:spLocks noGrp="1"/>
          </p:cNvSpPr>
          <p:nvPr>
            <p:ph type="dt" sz="half" idx="10"/>
          </p:nvPr>
        </p:nvSpPr>
        <p:spPr/>
        <p:txBody>
          <a:bodyPr/>
          <a:lstStyle/>
          <a:p>
            <a:fld id="{7078A4D3-6750-C44B-90BC-0B0B9B928B4B}" type="datetimeFigureOut">
              <a:rPr lang="en-US" smtClean="0"/>
              <a:t>1/22/2024</a:t>
            </a:fld>
            <a:endParaRPr lang="en-US"/>
          </a:p>
        </p:txBody>
      </p:sp>
      <p:sp>
        <p:nvSpPr>
          <p:cNvPr id="5" name="Footer Placeholder 4">
            <a:extLst>
              <a:ext uri="{FF2B5EF4-FFF2-40B4-BE49-F238E27FC236}">
                <a16:creationId xmlns:a16="http://schemas.microsoft.com/office/drawing/2014/main" id="{B4801B76-D622-9FB2-976C-FA2A603639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900E3-A0B8-A832-8A7A-7933F87A36A3}"/>
              </a:ext>
            </a:extLst>
          </p:cNvPr>
          <p:cNvSpPr>
            <a:spLocks noGrp="1"/>
          </p:cNvSpPr>
          <p:nvPr>
            <p:ph type="sldNum" sz="quarter" idx="12"/>
          </p:nvPr>
        </p:nvSpPr>
        <p:spPr/>
        <p:txBody>
          <a:bodyPr/>
          <a:lstStyle/>
          <a:p>
            <a:fld id="{D954B090-917C-3049-824C-416954728318}" type="slidenum">
              <a:rPr lang="en-US" smtClean="0"/>
              <a:t>‹#›</a:t>
            </a:fld>
            <a:endParaRPr lang="en-US"/>
          </a:p>
        </p:txBody>
      </p:sp>
    </p:spTree>
    <p:extLst>
      <p:ext uri="{BB962C8B-B14F-4D97-AF65-F5344CB8AC3E}">
        <p14:creationId xmlns:p14="http://schemas.microsoft.com/office/powerpoint/2010/main" val="2906109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52A8-C533-303B-2AE9-3457FAA7FA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4D38BC-EFA6-DEBA-733E-1388C4BFEF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A97A25-14FD-D1C1-700A-2676726C4898}"/>
              </a:ext>
            </a:extLst>
          </p:cNvPr>
          <p:cNvSpPr>
            <a:spLocks noGrp="1"/>
          </p:cNvSpPr>
          <p:nvPr>
            <p:ph type="dt" sz="half" idx="10"/>
          </p:nvPr>
        </p:nvSpPr>
        <p:spPr/>
        <p:txBody>
          <a:bodyPr/>
          <a:lstStyle/>
          <a:p>
            <a:fld id="{7078A4D3-6750-C44B-90BC-0B0B9B928B4B}" type="datetimeFigureOut">
              <a:rPr lang="en-US" smtClean="0"/>
              <a:t>1/22/2024</a:t>
            </a:fld>
            <a:endParaRPr lang="en-US"/>
          </a:p>
        </p:txBody>
      </p:sp>
      <p:sp>
        <p:nvSpPr>
          <p:cNvPr id="5" name="Footer Placeholder 4">
            <a:extLst>
              <a:ext uri="{FF2B5EF4-FFF2-40B4-BE49-F238E27FC236}">
                <a16:creationId xmlns:a16="http://schemas.microsoft.com/office/drawing/2014/main" id="{60113E89-CE22-BB1C-5502-2291D115FD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1B01A1-48CE-BDBE-83C5-1CFAEEB8D7BD}"/>
              </a:ext>
            </a:extLst>
          </p:cNvPr>
          <p:cNvSpPr>
            <a:spLocks noGrp="1"/>
          </p:cNvSpPr>
          <p:nvPr>
            <p:ph type="sldNum" sz="quarter" idx="12"/>
          </p:nvPr>
        </p:nvSpPr>
        <p:spPr/>
        <p:txBody>
          <a:bodyPr/>
          <a:lstStyle/>
          <a:p>
            <a:fld id="{D954B090-917C-3049-824C-416954728318}" type="slidenum">
              <a:rPr lang="en-US" smtClean="0"/>
              <a:t>‹#›</a:t>
            </a:fld>
            <a:endParaRPr lang="en-US"/>
          </a:p>
        </p:txBody>
      </p:sp>
    </p:spTree>
    <p:extLst>
      <p:ext uri="{BB962C8B-B14F-4D97-AF65-F5344CB8AC3E}">
        <p14:creationId xmlns:p14="http://schemas.microsoft.com/office/powerpoint/2010/main" val="1579128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3E47D-17C0-2E20-5065-27B66FF409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D7CD77-DECD-AFAA-8197-D53394EC5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1CF35F-1962-C3D3-ACC1-9730725A2E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68F094-122E-EB17-BBF8-05AA1077073C}"/>
              </a:ext>
            </a:extLst>
          </p:cNvPr>
          <p:cNvSpPr>
            <a:spLocks noGrp="1"/>
          </p:cNvSpPr>
          <p:nvPr>
            <p:ph type="dt" sz="half" idx="10"/>
          </p:nvPr>
        </p:nvSpPr>
        <p:spPr/>
        <p:txBody>
          <a:bodyPr/>
          <a:lstStyle/>
          <a:p>
            <a:fld id="{7078A4D3-6750-C44B-90BC-0B0B9B928B4B}" type="datetimeFigureOut">
              <a:rPr lang="en-US" smtClean="0"/>
              <a:t>1/22/2024</a:t>
            </a:fld>
            <a:endParaRPr lang="en-US"/>
          </a:p>
        </p:txBody>
      </p:sp>
      <p:sp>
        <p:nvSpPr>
          <p:cNvPr id="6" name="Footer Placeholder 5">
            <a:extLst>
              <a:ext uri="{FF2B5EF4-FFF2-40B4-BE49-F238E27FC236}">
                <a16:creationId xmlns:a16="http://schemas.microsoft.com/office/drawing/2014/main" id="{8D0D75F5-7BEB-B79E-0C7B-CA9DC8427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5BBFF6-508B-55D7-49A7-BB4244FF7DAA}"/>
              </a:ext>
            </a:extLst>
          </p:cNvPr>
          <p:cNvSpPr>
            <a:spLocks noGrp="1"/>
          </p:cNvSpPr>
          <p:nvPr>
            <p:ph type="sldNum" sz="quarter" idx="12"/>
          </p:nvPr>
        </p:nvSpPr>
        <p:spPr/>
        <p:txBody>
          <a:bodyPr/>
          <a:lstStyle/>
          <a:p>
            <a:fld id="{D954B090-917C-3049-824C-416954728318}" type="slidenum">
              <a:rPr lang="en-US" smtClean="0"/>
              <a:t>‹#›</a:t>
            </a:fld>
            <a:endParaRPr lang="en-US"/>
          </a:p>
        </p:txBody>
      </p:sp>
    </p:spTree>
    <p:extLst>
      <p:ext uri="{BB962C8B-B14F-4D97-AF65-F5344CB8AC3E}">
        <p14:creationId xmlns:p14="http://schemas.microsoft.com/office/powerpoint/2010/main" val="897290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07CAF-6993-2068-3860-E951E67535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AEF341-5A07-553B-A395-65B9237876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FA6438-C885-6103-8CA7-EF7F992B84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2225E8-ADE5-DEBD-F47C-F21ECF763F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EB846B-DBA5-A845-6D28-B40F1A158C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891EE6-59D7-FABA-0A66-6772EDF48747}"/>
              </a:ext>
            </a:extLst>
          </p:cNvPr>
          <p:cNvSpPr>
            <a:spLocks noGrp="1"/>
          </p:cNvSpPr>
          <p:nvPr>
            <p:ph type="dt" sz="half" idx="10"/>
          </p:nvPr>
        </p:nvSpPr>
        <p:spPr/>
        <p:txBody>
          <a:bodyPr/>
          <a:lstStyle/>
          <a:p>
            <a:fld id="{7078A4D3-6750-C44B-90BC-0B0B9B928B4B}" type="datetimeFigureOut">
              <a:rPr lang="en-US" smtClean="0"/>
              <a:t>1/22/2024</a:t>
            </a:fld>
            <a:endParaRPr lang="en-US"/>
          </a:p>
        </p:txBody>
      </p:sp>
      <p:sp>
        <p:nvSpPr>
          <p:cNvPr id="8" name="Footer Placeholder 7">
            <a:extLst>
              <a:ext uri="{FF2B5EF4-FFF2-40B4-BE49-F238E27FC236}">
                <a16:creationId xmlns:a16="http://schemas.microsoft.com/office/drawing/2014/main" id="{D00C18D7-2626-45F7-FBB9-DC5E6938FF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D7B428-9A88-4F64-8AE5-AF50CFC0F118}"/>
              </a:ext>
            </a:extLst>
          </p:cNvPr>
          <p:cNvSpPr>
            <a:spLocks noGrp="1"/>
          </p:cNvSpPr>
          <p:nvPr>
            <p:ph type="sldNum" sz="quarter" idx="12"/>
          </p:nvPr>
        </p:nvSpPr>
        <p:spPr/>
        <p:txBody>
          <a:bodyPr/>
          <a:lstStyle/>
          <a:p>
            <a:fld id="{D954B090-917C-3049-824C-416954728318}" type="slidenum">
              <a:rPr lang="en-US" smtClean="0"/>
              <a:t>‹#›</a:t>
            </a:fld>
            <a:endParaRPr lang="en-US"/>
          </a:p>
        </p:txBody>
      </p:sp>
    </p:spTree>
    <p:extLst>
      <p:ext uri="{BB962C8B-B14F-4D97-AF65-F5344CB8AC3E}">
        <p14:creationId xmlns:p14="http://schemas.microsoft.com/office/powerpoint/2010/main" val="4167144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42B57-A300-73C5-7502-ADB9A7A4CB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BE021-F5FC-C312-7A5B-07F51C65D028}"/>
              </a:ext>
            </a:extLst>
          </p:cNvPr>
          <p:cNvSpPr>
            <a:spLocks noGrp="1"/>
          </p:cNvSpPr>
          <p:nvPr>
            <p:ph type="dt" sz="half" idx="10"/>
          </p:nvPr>
        </p:nvSpPr>
        <p:spPr/>
        <p:txBody>
          <a:bodyPr/>
          <a:lstStyle/>
          <a:p>
            <a:fld id="{7078A4D3-6750-C44B-90BC-0B0B9B928B4B}" type="datetimeFigureOut">
              <a:rPr lang="en-US" smtClean="0"/>
              <a:t>1/22/2024</a:t>
            </a:fld>
            <a:endParaRPr lang="en-US"/>
          </a:p>
        </p:txBody>
      </p:sp>
      <p:sp>
        <p:nvSpPr>
          <p:cNvPr id="4" name="Footer Placeholder 3">
            <a:extLst>
              <a:ext uri="{FF2B5EF4-FFF2-40B4-BE49-F238E27FC236}">
                <a16:creationId xmlns:a16="http://schemas.microsoft.com/office/drawing/2014/main" id="{07F60AC7-C9E4-9FE3-1BCE-DB88509C29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B44569-49BC-E6BF-C83F-45CFE1E64431}"/>
              </a:ext>
            </a:extLst>
          </p:cNvPr>
          <p:cNvSpPr>
            <a:spLocks noGrp="1"/>
          </p:cNvSpPr>
          <p:nvPr>
            <p:ph type="sldNum" sz="quarter" idx="12"/>
          </p:nvPr>
        </p:nvSpPr>
        <p:spPr/>
        <p:txBody>
          <a:bodyPr/>
          <a:lstStyle/>
          <a:p>
            <a:fld id="{D954B090-917C-3049-824C-416954728318}" type="slidenum">
              <a:rPr lang="en-US" smtClean="0"/>
              <a:t>‹#›</a:t>
            </a:fld>
            <a:endParaRPr lang="en-US"/>
          </a:p>
        </p:txBody>
      </p:sp>
    </p:spTree>
    <p:extLst>
      <p:ext uri="{BB962C8B-B14F-4D97-AF65-F5344CB8AC3E}">
        <p14:creationId xmlns:p14="http://schemas.microsoft.com/office/powerpoint/2010/main" val="1570430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1A121B-4747-389A-16A8-E74FF1CB3D0A}"/>
              </a:ext>
            </a:extLst>
          </p:cNvPr>
          <p:cNvSpPr>
            <a:spLocks noGrp="1"/>
          </p:cNvSpPr>
          <p:nvPr>
            <p:ph type="dt" sz="half" idx="10"/>
          </p:nvPr>
        </p:nvSpPr>
        <p:spPr/>
        <p:txBody>
          <a:bodyPr/>
          <a:lstStyle/>
          <a:p>
            <a:fld id="{7078A4D3-6750-C44B-90BC-0B0B9B928B4B}" type="datetimeFigureOut">
              <a:rPr lang="en-US" smtClean="0"/>
              <a:t>1/22/2024</a:t>
            </a:fld>
            <a:endParaRPr lang="en-US"/>
          </a:p>
        </p:txBody>
      </p:sp>
      <p:sp>
        <p:nvSpPr>
          <p:cNvPr id="3" name="Footer Placeholder 2">
            <a:extLst>
              <a:ext uri="{FF2B5EF4-FFF2-40B4-BE49-F238E27FC236}">
                <a16:creationId xmlns:a16="http://schemas.microsoft.com/office/drawing/2014/main" id="{97939027-C2E0-69E3-B5DF-A0E6D06844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2A4705-CACB-563D-9C2B-1514A660DF3F}"/>
              </a:ext>
            </a:extLst>
          </p:cNvPr>
          <p:cNvSpPr>
            <a:spLocks noGrp="1"/>
          </p:cNvSpPr>
          <p:nvPr>
            <p:ph type="sldNum" sz="quarter" idx="12"/>
          </p:nvPr>
        </p:nvSpPr>
        <p:spPr/>
        <p:txBody>
          <a:bodyPr/>
          <a:lstStyle/>
          <a:p>
            <a:fld id="{D954B090-917C-3049-824C-416954728318}" type="slidenum">
              <a:rPr lang="en-US" smtClean="0"/>
              <a:t>‹#›</a:t>
            </a:fld>
            <a:endParaRPr lang="en-US"/>
          </a:p>
        </p:txBody>
      </p:sp>
    </p:spTree>
    <p:extLst>
      <p:ext uri="{BB962C8B-B14F-4D97-AF65-F5344CB8AC3E}">
        <p14:creationId xmlns:p14="http://schemas.microsoft.com/office/powerpoint/2010/main" val="3869293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904D-3903-3824-3450-BE15A948A0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C428E8-7D52-E949-3E26-BE91D01920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B0C4CA-F0C5-721A-4FE7-BD42C3F119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7CDDE9-2C71-CDB1-9E95-CCE08FFF1C42}"/>
              </a:ext>
            </a:extLst>
          </p:cNvPr>
          <p:cNvSpPr>
            <a:spLocks noGrp="1"/>
          </p:cNvSpPr>
          <p:nvPr>
            <p:ph type="dt" sz="half" idx="10"/>
          </p:nvPr>
        </p:nvSpPr>
        <p:spPr/>
        <p:txBody>
          <a:bodyPr/>
          <a:lstStyle/>
          <a:p>
            <a:fld id="{7078A4D3-6750-C44B-90BC-0B0B9B928B4B}" type="datetimeFigureOut">
              <a:rPr lang="en-US" smtClean="0"/>
              <a:t>1/22/2024</a:t>
            </a:fld>
            <a:endParaRPr lang="en-US"/>
          </a:p>
        </p:txBody>
      </p:sp>
      <p:sp>
        <p:nvSpPr>
          <p:cNvPr id="6" name="Footer Placeholder 5">
            <a:extLst>
              <a:ext uri="{FF2B5EF4-FFF2-40B4-BE49-F238E27FC236}">
                <a16:creationId xmlns:a16="http://schemas.microsoft.com/office/drawing/2014/main" id="{87AA3BE6-6358-CBFB-A00B-810B02BDA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2A6DC1-07AC-95CF-D372-01A3217DEC15}"/>
              </a:ext>
            </a:extLst>
          </p:cNvPr>
          <p:cNvSpPr>
            <a:spLocks noGrp="1"/>
          </p:cNvSpPr>
          <p:nvPr>
            <p:ph type="sldNum" sz="quarter" idx="12"/>
          </p:nvPr>
        </p:nvSpPr>
        <p:spPr/>
        <p:txBody>
          <a:bodyPr/>
          <a:lstStyle/>
          <a:p>
            <a:fld id="{D954B090-917C-3049-824C-416954728318}" type="slidenum">
              <a:rPr lang="en-US" smtClean="0"/>
              <a:t>‹#›</a:t>
            </a:fld>
            <a:endParaRPr lang="en-US"/>
          </a:p>
        </p:txBody>
      </p:sp>
    </p:spTree>
    <p:extLst>
      <p:ext uri="{BB962C8B-B14F-4D97-AF65-F5344CB8AC3E}">
        <p14:creationId xmlns:p14="http://schemas.microsoft.com/office/powerpoint/2010/main" val="768544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A6A8E-279A-D658-BDBD-EA154EF26B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9E47C1-7ECB-CBF9-35E7-506DBFEF8E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A8D799-F9FA-3D4C-8575-E58E1604B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FF719A-AB6F-AB51-5363-6BE913A41FB0}"/>
              </a:ext>
            </a:extLst>
          </p:cNvPr>
          <p:cNvSpPr>
            <a:spLocks noGrp="1"/>
          </p:cNvSpPr>
          <p:nvPr>
            <p:ph type="dt" sz="half" idx="10"/>
          </p:nvPr>
        </p:nvSpPr>
        <p:spPr/>
        <p:txBody>
          <a:bodyPr/>
          <a:lstStyle/>
          <a:p>
            <a:fld id="{7078A4D3-6750-C44B-90BC-0B0B9B928B4B}" type="datetimeFigureOut">
              <a:rPr lang="en-US" smtClean="0"/>
              <a:t>1/22/2024</a:t>
            </a:fld>
            <a:endParaRPr lang="en-US"/>
          </a:p>
        </p:txBody>
      </p:sp>
      <p:sp>
        <p:nvSpPr>
          <p:cNvPr id="6" name="Footer Placeholder 5">
            <a:extLst>
              <a:ext uri="{FF2B5EF4-FFF2-40B4-BE49-F238E27FC236}">
                <a16:creationId xmlns:a16="http://schemas.microsoft.com/office/drawing/2014/main" id="{DCB8EB3B-EAD8-C797-E131-C8740E23F0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F2AA9C-3069-CD50-9354-705F7C1BDB3D}"/>
              </a:ext>
            </a:extLst>
          </p:cNvPr>
          <p:cNvSpPr>
            <a:spLocks noGrp="1"/>
          </p:cNvSpPr>
          <p:nvPr>
            <p:ph type="sldNum" sz="quarter" idx="12"/>
          </p:nvPr>
        </p:nvSpPr>
        <p:spPr/>
        <p:txBody>
          <a:bodyPr/>
          <a:lstStyle/>
          <a:p>
            <a:fld id="{D954B090-917C-3049-824C-416954728318}" type="slidenum">
              <a:rPr lang="en-US" smtClean="0"/>
              <a:t>‹#›</a:t>
            </a:fld>
            <a:endParaRPr lang="en-US"/>
          </a:p>
        </p:txBody>
      </p:sp>
    </p:spTree>
    <p:extLst>
      <p:ext uri="{BB962C8B-B14F-4D97-AF65-F5344CB8AC3E}">
        <p14:creationId xmlns:p14="http://schemas.microsoft.com/office/powerpoint/2010/main" val="681280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AF3344-7B24-7808-D187-0EA5F8D73A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122DD9-07A6-EF0F-8EB4-CDCDA0CD68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47275B-FD16-61C3-2634-945575FBBE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78A4D3-6750-C44B-90BC-0B0B9B928B4B}" type="datetimeFigureOut">
              <a:rPr lang="en-US" smtClean="0"/>
              <a:t>1/22/2024</a:t>
            </a:fld>
            <a:endParaRPr lang="en-US"/>
          </a:p>
        </p:txBody>
      </p:sp>
      <p:sp>
        <p:nvSpPr>
          <p:cNvPr id="5" name="Footer Placeholder 4">
            <a:extLst>
              <a:ext uri="{FF2B5EF4-FFF2-40B4-BE49-F238E27FC236}">
                <a16:creationId xmlns:a16="http://schemas.microsoft.com/office/drawing/2014/main" id="{6C555F79-1CEC-4F48-F5FB-5D97306475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21FE82-A8DC-6870-C747-3B55018458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54B090-917C-3049-824C-416954728318}" type="slidenum">
              <a:rPr lang="en-US" smtClean="0"/>
              <a:t>‹#›</a:t>
            </a:fld>
            <a:endParaRPr lang="en-US"/>
          </a:p>
        </p:txBody>
      </p:sp>
    </p:spTree>
    <p:extLst>
      <p:ext uri="{BB962C8B-B14F-4D97-AF65-F5344CB8AC3E}">
        <p14:creationId xmlns:p14="http://schemas.microsoft.com/office/powerpoint/2010/main" val="3727662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microsoft.com/office/2018/10/relationships/comments" Target="../comments/modernComment_1AD_D053ED2B.xml"/><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4.xml"/><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3.sv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D2D288-DD47-9F06-A409-8A66D1E9CF22}"/>
              </a:ext>
            </a:extLst>
          </p:cNvPr>
          <p:cNvSpPr>
            <a:spLocks noGrp="1"/>
          </p:cNvSpPr>
          <p:nvPr>
            <p:ph type="body" sz="quarter" idx="13"/>
          </p:nvPr>
        </p:nvSpPr>
        <p:spPr>
          <a:xfrm>
            <a:off x="1405428" y="3022280"/>
            <a:ext cx="3663950" cy="1143000"/>
          </a:xfrm>
        </p:spPr>
        <p:txBody>
          <a:bodyPr>
            <a:normAutofit fontScale="92500" lnSpcReduction="10000"/>
          </a:bodyPr>
          <a:lstStyle/>
          <a:p>
            <a:r>
              <a:rPr lang="en-US" sz="4400" dirty="0"/>
              <a:t>AGRONOMY &amp; STEWARDSHIP</a:t>
            </a:r>
          </a:p>
        </p:txBody>
      </p:sp>
      <p:pic>
        <p:nvPicPr>
          <p:cNvPr id="7" name="Picture 6">
            <a:extLst>
              <a:ext uri="{FF2B5EF4-FFF2-40B4-BE49-F238E27FC236}">
                <a16:creationId xmlns:a16="http://schemas.microsoft.com/office/drawing/2014/main" id="{D7928547-51AF-6710-09D1-0F534B7AF7BD}"/>
              </a:ext>
            </a:extLst>
          </p:cNvPr>
          <p:cNvPicPr>
            <a:picLocks noChangeAspect="1"/>
          </p:cNvPicPr>
          <p:nvPr/>
        </p:nvPicPr>
        <p:blipFill>
          <a:blip r:embed="rId3"/>
          <a:stretch>
            <a:fillRect/>
          </a:stretch>
        </p:blipFill>
        <p:spPr>
          <a:xfrm>
            <a:off x="10756083" y="5783821"/>
            <a:ext cx="1611268" cy="1074179"/>
          </a:xfrm>
          <a:prstGeom prst="rect">
            <a:avLst/>
          </a:prstGeom>
        </p:spPr>
      </p:pic>
      <p:pic>
        <p:nvPicPr>
          <p:cNvPr id="9" name="Picture 8">
            <a:extLst>
              <a:ext uri="{FF2B5EF4-FFF2-40B4-BE49-F238E27FC236}">
                <a16:creationId xmlns:a16="http://schemas.microsoft.com/office/drawing/2014/main" id="{2C4FED29-84CF-8122-93AA-DA98EDAE98D5}"/>
              </a:ext>
            </a:extLst>
          </p:cNvPr>
          <p:cNvPicPr>
            <a:picLocks noChangeAspect="1"/>
          </p:cNvPicPr>
          <p:nvPr/>
        </p:nvPicPr>
        <p:blipFill>
          <a:blip r:embed="rId4"/>
          <a:stretch>
            <a:fillRect/>
          </a:stretch>
        </p:blipFill>
        <p:spPr>
          <a:xfrm>
            <a:off x="1681019" y="0"/>
            <a:ext cx="3112769" cy="3112769"/>
          </a:xfrm>
          <a:prstGeom prst="rect">
            <a:avLst/>
          </a:prstGeom>
        </p:spPr>
      </p:pic>
    </p:spTree>
    <p:extLst>
      <p:ext uri="{BB962C8B-B14F-4D97-AF65-F5344CB8AC3E}">
        <p14:creationId xmlns:p14="http://schemas.microsoft.com/office/powerpoint/2010/main" val="1952285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BA88FC-80A5-45AC-DEC4-6CA006725C97}"/>
              </a:ext>
            </a:extLst>
          </p:cNvPr>
          <p:cNvSpPr>
            <a:spLocks noGrp="1"/>
          </p:cNvSpPr>
          <p:nvPr>
            <p:ph type="body" sz="quarter" idx="11"/>
          </p:nvPr>
        </p:nvSpPr>
        <p:spPr>
          <a:xfrm>
            <a:off x="444499" y="2894796"/>
            <a:ext cx="4196773" cy="1123122"/>
          </a:xfrm>
        </p:spPr>
        <p:txBody>
          <a:bodyPr/>
          <a:lstStyle/>
          <a:p>
            <a:r>
              <a:rPr lang="en-US" sz="4400" dirty="0"/>
              <a:t>Chalk-N-Talk</a:t>
            </a:r>
          </a:p>
        </p:txBody>
      </p:sp>
      <p:pic>
        <p:nvPicPr>
          <p:cNvPr id="5" name="Picture 4">
            <a:extLst>
              <a:ext uri="{FF2B5EF4-FFF2-40B4-BE49-F238E27FC236}">
                <a16:creationId xmlns:a16="http://schemas.microsoft.com/office/drawing/2014/main" id="{30C3C616-3F73-70C2-CE4C-5D8D136D395F}"/>
              </a:ext>
            </a:extLst>
          </p:cNvPr>
          <p:cNvPicPr>
            <a:picLocks noChangeAspect="1"/>
          </p:cNvPicPr>
          <p:nvPr/>
        </p:nvPicPr>
        <p:blipFill>
          <a:blip r:embed="rId3"/>
          <a:srcRect/>
          <a:stretch/>
        </p:blipFill>
        <p:spPr>
          <a:xfrm>
            <a:off x="62854" y="-78378"/>
            <a:ext cx="1165859" cy="1165859"/>
          </a:xfrm>
          <a:prstGeom prst="rect">
            <a:avLst/>
          </a:prstGeom>
        </p:spPr>
      </p:pic>
      <p:pic>
        <p:nvPicPr>
          <p:cNvPr id="6" name="Picture 5">
            <a:extLst>
              <a:ext uri="{FF2B5EF4-FFF2-40B4-BE49-F238E27FC236}">
                <a16:creationId xmlns:a16="http://schemas.microsoft.com/office/drawing/2014/main" id="{218BB050-CF75-046E-D765-8ECA716CC6AC}"/>
              </a:ext>
            </a:extLst>
          </p:cNvPr>
          <p:cNvPicPr>
            <a:picLocks noChangeAspect="1"/>
          </p:cNvPicPr>
          <p:nvPr/>
        </p:nvPicPr>
        <p:blipFill>
          <a:blip r:embed="rId4"/>
          <a:stretch>
            <a:fillRect/>
          </a:stretch>
        </p:blipFill>
        <p:spPr>
          <a:xfrm>
            <a:off x="10905208" y="5903112"/>
            <a:ext cx="1391296" cy="927531"/>
          </a:xfrm>
          <a:prstGeom prst="rect">
            <a:avLst/>
          </a:prstGeom>
        </p:spPr>
      </p:pic>
      <p:pic>
        <p:nvPicPr>
          <p:cNvPr id="10" name="Picture 9" descr="A white paper with a blue top&#10;&#10;Description automatically generated">
            <a:extLst>
              <a:ext uri="{FF2B5EF4-FFF2-40B4-BE49-F238E27FC236}">
                <a16:creationId xmlns:a16="http://schemas.microsoft.com/office/drawing/2014/main" id="{0722D24A-CCEA-EC76-2EBE-9899632BBA4E}"/>
              </a:ext>
            </a:extLst>
          </p:cNvPr>
          <p:cNvPicPr>
            <a:picLocks noChangeAspect="1"/>
          </p:cNvPicPr>
          <p:nvPr/>
        </p:nvPicPr>
        <p:blipFill>
          <a:blip r:embed="rId5"/>
          <a:stretch>
            <a:fillRect/>
          </a:stretch>
        </p:blipFill>
        <p:spPr>
          <a:xfrm>
            <a:off x="4953000" y="27357"/>
            <a:ext cx="6858000" cy="6858000"/>
          </a:xfrm>
          <a:prstGeom prst="rect">
            <a:avLst/>
          </a:prstGeom>
        </p:spPr>
      </p:pic>
      <p:sp>
        <p:nvSpPr>
          <p:cNvPr id="11" name="Text Placeholder 2">
            <a:extLst>
              <a:ext uri="{FF2B5EF4-FFF2-40B4-BE49-F238E27FC236}">
                <a16:creationId xmlns:a16="http://schemas.microsoft.com/office/drawing/2014/main" id="{094B3B07-02FE-65BF-ED14-8F13C99D5A89}"/>
              </a:ext>
            </a:extLst>
          </p:cNvPr>
          <p:cNvSpPr txBox="1">
            <a:spLocks/>
          </p:cNvSpPr>
          <p:nvPr/>
        </p:nvSpPr>
        <p:spPr>
          <a:xfrm>
            <a:off x="6210906" y="2369545"/>
            <a:ext cx="4143045" cy="34920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7F7F7"/>
                </a:solidFill>
                <a:latin typeface="Yrsa" panose="020D0000000400000000"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US" sz="3200" dirty="0">
                <a:solidFill>
                  <a:srgbClr val="005326"/>
                </a:solidFill>
                <a:latin typeface="Roboto" panose="02000000000000000000" pitchFamily="2" charset="0"/>
                <a:ea typeface="Roboto" panose="02000000000000000000" pitchFamily="2" charset="0"/>
                <a:cs typeface="Roboto" panose="02000000000000000000" pitchFamily="2" charset="0"/>
              </a:rPr>
              <a:t>Add new thoughts</a:t>
            </a:r>
          </a:p>
          <a:p>
            <a:pPr marL="571500" indent="-571500">
              <a:buFont typeface="Arial" panose="020B0604020202020204" pitchFamily="34" charset="0"/>
              <a:buChar char="•"/>
            </a:pPr>
            <a:r>
              <a:rPr lang="en-US" sz="3200" dirty="0">
                <a:solidFill>
                  <a:srgbClr val="005326"/>
                </a:solidFill>
                <a:latin typeface="Roboto" panose="02000000000000000000" pitchFamily="2" charset="0"/>
                <a:ea typeface="Roboto" panose="02000000000000000000" pitchFamily="2" charset="0"/>
                <a:cs typeface="Roboto" panose="02000000000000000000" pitchFamily="2" charset="0"/>
              </a:rPr>
              <a:t>React with checkmarks or circles</a:t>
            </a:r>
          </a:p>
          <a:p>
            <a:pPr marL="571500" indent="-571500">
              <a:buFont typeface="Arial" panose="020B0604020202020204" pitchFamily="34" charset="0"/>
              <a:buChar char="•"/>
            </a:pPr>
            <a:r>
              <a:rPr lang="en-US" sz="3200" dirty="0">
                <a:solidFill>
                  <a:srgbClr val="005326"/>
                </a:solidFill>
                <a:latin typeface="Roboto" panose="02000000000000000000" pitchFamily="2" charset="0"/>
                <a:ea typeface="Roboto" panose="02000000000000000000" pitchFamily="2" charset="0"/>
                <a:cs typeface="Roboto" panose="02000000000000000000" pitchFamily="2" charset="0"/>
              </a:rPr>
              <a:t>Add to other’s statements</a:t>
            </a:r>
          </a:p>
          <a:p>
            <a:pPr marL="571500" indent="-571500">
              <a:buFont typeface="Arial" panose="020B0604020202020204" pitchFamily="34" charset="0"/>
              <a:buChar char="•"/>
            </a:pPr>
            <a:r>
              <a:rPr lang="en-US" sz="3200" dirty="0">
                <a:solidFill>
                  <a:srgbClr val="005326"/>
                </a:solidFill>
                <a:latin typeface="Roboto" panose="02000000000000000000" pitchFamily="2" charset="0"/>
                <a:ea typeface="Roboto" panose="02000000000000000000" pitchFamily="2" charset="0"/>
                <a:cs typeface="Roboto" panose="02000000000000000000" pitchFamily="2" charset="0"/>
              </a:rPr>
              <a:t>Pose questions</a:t>
            </a:r>
          </a:p>
        </p:txBody>
      </p:sp>
      <p:sp>
        <p:nvSpPr>
          <p:cNvPr id="2" name="Text Placeholder 2">
            <a:extLst>
              <a:ext uri="{FF2B5EF4-FFF2-40B4-BE49-F238E27FC236}">
                <a16:creationId xmlns:a16="http://schemas.microsoft.com/office/drawing/2014/main" id="{E4459C73-D129-F404-D865-B9359C229C14}"/>
              </a:ext>
            </a:extLst>
          </p:cNvPr>
          <p:cNvSpPr txBox="1">
            <a:spLocks/>
          </p:cNvSpPr>
          <p:nvPr/>
        </p:nvSpPr>
        <p:spPr>
          <a:xfrm>
            <a:off x="7723374" y="1455144"/>
            <a:ext cx="1614590" cy="8866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7F7F7"/>
                </a:solidFill>
                <a:latin typeface="Yrsa" panose="020D0000000400000000"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600" dirty="0">
                <a:solidFill>
                  <a:srgbClr val="63A70A"/>
                </a:solidFill>
                <a:latin typeface="Roboto" panose="02000000000000000000" pitchFamily="2" charset="0"/>
                <a:ea typeface="Roboto" panose="02000000000000000000" pitchFamily="2" charset="0"/>
                <a:cs typeface="Roboto" panose="02000000000000000000" pitchFamily="2" charset="0"/>
              </a:rPr>
              <a:t>x4</a:t>
            </a:r>
          </a:p>
        </p:txBody>
      </p:sp>
    </p:spTree>
    <p:extLst>
      <p:ext uri="{BB962C8B-B14F-4D97-AF65-F5344CB8AC3E}">
        <p14:creationId xmlns:p14="http://schemas.microsoft.com/office/powerpoint/2010/main" val="3728177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77A785E-17A2-C96E-57A5-D26FD007B552}"/>
              </a:ext>
            </a:extLst>
          </p:cNvPr>
          <p:cNvSpPr/>
          <p:nvPr/>
        </p:nvSpPr>
        <p:spPr>
          <a:xfrm>
            <a:off x="9047018" y="3098916"/>
            <a:ext cx="2634963" cy="3386137"/>
          </a:xfrm>
          <a:prstGeom prst="rect">
            <a:avLst/>
          </a:prstGeom>
          <a:solidFill>
            <a:schemeClr val="bg1"/>
          </a:solidFill>
          <a:ln>
            <a:solidFill>
              <a:srgbClr val="C9DC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9CC9119-756A-6450-4410-1FA7E713FFA2}"/>
              </a:ext>
            </a:extLst>
          </p:cNvPr>
          <p:cNvSpPr/>
          <p:nvPr/>
        </p:nvSpPr>
        <p:spPr>
          <a:xfrm>
            <a:off x="5841098" y="3113575"/>
            <a:ext cx="2634963" cy="3386137"/>
          </a:xfrm>
          <a:prstGeom prst="rect">
            <a:avLst/>
          </a:prstGeom>
          <a:solidFill>
            <a:schemeClr val="bg1"/>
          </a:solidFill>
          <a:ln>
            <a:solidFill>
              <a:srgbClr val="C9DC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AF1E884-B75A-D9F8-CA7C-B48846D931A3}"/>
              </a:ext>
            </a:extLst>
          </p:cNvPr>
          <p:cNvSpPr/>
          <p:nvPr/>
        </p:nvSpPr>
        <p:spPr>
          <a:xfrm>
            <a:off x="2603459" y="3113575"/>
            <a:ext cx="2634963" cy="3386137"/>
          </a:xfrm>
          <a:prstGeom prst="rect">
            <a:avLst/>
          </a:prstGeom>
          <a:solidFill>
            <a:schemeClr val="bg1"/>
          </a:solidFill>
          <a:ln>
            <a:solidFill>
              <a:srgbClr val="C9DC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2FCA2F4-B99A-9A87-9967-8D6C32EE6585}"/>
              </a:ext>
            </a:extLst>
          </p:cNvPr>
          <p:cNvSpPr/>
          <p:nvPr/>
        </p:nvSpPr>
        <p:spPr>
          <a:xfrm>
            <a:off x="9544299" y="2213486"/>
            <a:ext cx="1547814" cy="154424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ED57637-6A52-171D-F673-B7233EAE5112}"/>
              </a:ext>
            </a:extLst>
          </p:cNvPr>
          <p:cNvSpPr/>
          <p:nvPr/>
        </p:nvSpPr>
        <p:spPr>
          <a:xfrm>
            <a:off x="6363890" y="2221308"/>
            <a:ext cx="1547814" cy="154424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E668DB4-1DA3-1EA1-C519-C991946437ED}"/>
              </a:ext>
            </a:extLst>
          </p:cNvPr>
          <p:cNvSpPr/>
          <p:nvPr/>
        </p:nvSpPr>
        <p:spPr>
          <a:xfrm>
            <a:off x="3183481" y="2257029"/>
            <a:ext cx="1547814" cy="154424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F49BED-3FD0-EEF5-F1E5-DC45FA682CC8}"/>
              </a:ext>
            </a:extLst>
          </p:cNvPr>
          <p:cNvSpPr>
            <a:spLocks noGrp="1"/>
          </p:cNvSpPr>
          <p:nvPr>
            <p:ph type="title"/>
          </p:nvPr>
        </p:nvSpPr>
        <p:spPr/>
        <p:txBody>
          <a:bodyPr>
            <a:normAutofit/>
          </a:bodyPr>
          <a:lstStyle/>
          <a:p>
            <a:r>
              <a:rPr lang="en-US" dirty="0"/>
              <a:t>Choose ONE Case Study as a team:</a:t>
            </a:r>
            <a:endParaRPr lang="en-US" b="0" i="1" dirty="0"/>
          </a:p>
        </p:txBody>
      </p:sp>
      <p:sp>
        <p:nvSpPr>
          <p:cNvPr id="27" name="TextBox 26">
            <a:extLst>
              <a:ext uri="{FF2B5EF4-FFF2-40B4-BE49-F238E27FC236}">
                <a16:creationId xmlns:a16="http://schemas.microsoft.com/office/drawing/2014/main" id="{B2C42291-57CB-9EB6-8760-50CE89B42F01}"/>
              </a:ext>
            </a:extLst>
          </p:cNvPr>
          <p:cNvSpPr txBox="1"/>
          <p:nvPr/>
        </p:nvSpPr>
        <p:spPr>
          <a:xfrm>
            <a:off x="2691855" y="4229065"/>
            <a:ext cx="2458170" cy="1549335"/>
          </a:xfrm>
          <a:prstGeom prst="rect">
            <a:avLst/>
          </a:prstGeom>
          <a:noFill/>
        </p:spPr>
        <p:txBody>
          <a:bodyPr wrap="square" lIns="91440" tIns="45720" rIns="91440" bIns="45720" rtlCol="0" anchor="t">
            <a:spAutoFit/>
          </a:bodyPr>
          <a:lstStyle/>
          <a:p>
            <a:pPr marR="0" lvl="0" algn="ctr">
              <a:lnSpc>
                <a:spcPct val="115000"/>
              </a:lnSpc>
              <a:spcBef>
                <a:spcPts val="0"/>
              </a:spcBef>
              <a:spcAft>
                <a:spcPts val="0"/>
              </a:spcAft>
            </a:pPr>
            <a:r>
              <a:rPr lang="en-GB" sz="2800" b="1" dirty="0">
                <a:solidFill>
                  <a:srgbClr val="00677F"/>
                </a:solidFill>
                <a:effectLst/>
                <a:latin typeface="Open Sans ExtraBold" pitchFamily="2" charset="0"/>
                <a:ea typeface="Calibri" panose="020F0502020204030204" pitchFamily="34" charset="0"/>
                <a:cs typeface="Times New Roman" panose="02020603050405020304" pitchFamily="18" charset="0"/>
              </a:rPr>
              <a:t>Strip-Till and No-Till Corn Illinois </a:t>
            </a:r>
            <a:endParaRPr lang="en-US" sz="2800" b="1" dirty="0">
              <a:solidFill>
                <a:srgbClr val="00677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537B24F-C3FE-EFC5-CD4D-B2076AF93A07}"/>
              </a:ext>
            </a:extLst>
          </p:cNvPr>
          <p:cNvSpPr txBox="1"/>
          <p:nvPr/>
        </p:nvSpPr>
        <p:spPr>
          <a:xfrm>
            <a:off x="326023" y="2675207"/>
            <a:ext cx="1995271" cy="707886"/>
          </a:xfrm>
          <a:prstGeom prst="rect">
            <a:avLst/>
          </a:prstGeom>
          <a:noFill/>
        </p:spPr>
        <p:txBody>
          <a:bodyPr wrap="square">
            <a:spAutoFit/>
          </a:bodyPr>
          <a:lstStyle/>
          <a:p>
            <a:pPr algn="ctr"/>
            <a:r>
              <a:rPr lang="en-US" sz="2000" b="0" i="1" dirty="0">
                <a:solidFill>
                  <a:schemeClr val="bg1"/>
                </a:solidFill>
                <a:latin typeface="Roboto" panose="02000000000000000000" pitchFamily="2" charset="0"/>
                <a:ea typeface="Roboto" panose="02000000000000000000" pitchFamily="2" charset="0"/>
                <a:cs typeface="Roboto" panose="02000000000000000000" pitchFamily="2" charset="0"/>
              </a:rPr>
              <a:t>Find links to all three here:</a:t>
            </a:r>
            <a:endParaRPr lang="en-US" sz="20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7" name="Oval 6">
            <a:extLst>
              <a:ext uri="{FF2B5EF4-FFF2-40B4-BE49-F238E27FC236}">
                <a16:creationId xmlns:a16="http://schemas.microsoft.com/office/drawing/2014/main" id="{9802D2E6-9FE4-3CE9-6B12-C4107031C658}"/>
              </a:ext>
            </a:extLst>
          </p:cNvPr>
          <p:cNvSpPr/>
          <p:nvPr/>
        </p:nvSpPr>
        <p:spPr>
          <a:xfrm>
            <a:off x="292499" y="3383093"/>
            <a:ext cx="2062320" cy="2057560"/>
          </a:xfrm>
          <a:prstGeom prst="ellipse">
            <a:avLst/>
          </a:prstGeom>
          <a:solidFill>
            <a:srgbClr val="81D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Corn with solid fill">
            <a:extLst>
              <a:ext uri="{FF2B5EF4-FFF2-40B4-BE49-F238E27FC236}">
                <a16:creationId xmlns:a16="http://schemas.microsoft.com/office/drawing/2014/main" id="{52966F40-6079-B163-09EB-09CB4749F4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4138" y="2390866"/>
            <a:ext cx="1288255" cy="1288255"/>
          </a:xfrm>
          <a:prstGeom prst="rect">
            <a:avLst/>
          </a:prstGeom>
        </p:spPr>
      </p:pic>
      <p:sp>
        <p:nvSpPr>
          <p:cNvPr id="12" name="TextBox 11">
            <a:extLst>
              <a:ext uri="{FF2B5EF4-FFF2-40B4-BE49-F238E27FC236}">
                <a16:creationId xmlns:a16="http://schemas.microsoft.com/office/drawing/2014/main" id="{CA29812A-00EF-756E-2AD5-F078C0611772}"/>
              </a:ext>
            </a:extLst>
          </p:cNvPr>
          <p:cNvSpPr txBox="1"/>
          <p:nvPr/>
        </p:nvSpPr>
        <p:spPr>
          <a:xfrm>
            <a:off x="5929494" y="4229065"/>
            <a:ext cx="2458170" cy="1053815"/>
          </a:xfrm>
          <a:prstGeom prst="rect">
            <a:avLst/>
          </a:prstGeom>
          <a:noFill/>
        </p:spPr>
        <p:txBody>
          <a:bodyPr wrap="square" lIns="91440" tIns="45720" rIns="91440" bIns="45720" rtlCol="0" anchor="t">
            <a:spAutoFit/>
          </a:bodyPr>
          <a:lstStyle/>
          <a:p>
            <a:pPr marR="0" lvl="0" algn="ctr">
              <a:lnSpc>
                <a:spcPct val="115000"/>
              </a:lnSpc>
              <a:spcBef>
                <a:spcPts val="0"/>
              </a:spcBef>
              <a:spcAft>
                <a:spcPts val="0"/>
              </a:spcAft>
            </a:pPr>
            <a:r>
              <a:rPr lang="en-GB" sz="2800" b="1" dirty="0">
                <a:solidFill>
                  <a:srgbClr val="00677F"/>
                </a:solidFill>
                <a:effectLst/>
                <a:latin typeface="Open Sans ExtraBold" pitchFamily="2" charset="0"/>
                <a:ea typeface="Calibri" panose="020F0502020204030204" pitchFamily="34" charset="0"/>
                <a:cs typeface="Times New Roman" panose="02020603050405020304" pitchFamily="18" charset="0"/>
              </a:rPr>
              <a:t>Florida Tomatoes</a:t>
            </a:r>
            <a:endParaRPr lang="en-US" sz="2800" b="1" dirty="0">
              <a:solidFill>
                <a:srgbClr val="00677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4985DE9-B86E-EB81-ADB0-D78F046A9D03}"/>
              </a:ext>
            </a:extLst>
          </p:cNvPr>
          <p:cNvSpPr txBox="1"/>
          <p:nvPr/>
        </p:nvSpPr>
        <p:spPr>
          <a:xfrm>
            <a:off x="9135414" y="4265076"/>
            <a:ext cx="2458170" cy="1053815"/>
          </a:xfrm>
          <a:prstGeom prst="rect">
            <a:avLst/>
          </a:prstGeom>
          <a:noFill/>
        </p:spPr>
        <p:txBody>
          <a:bodyPr wrap="square" lIns="91440" tIns="45720" rIns="91440" bIns="45720" rtlCol="0" anchor="t">
            <a:spAutoFit/>
          </a:bodyPr>
          <a:lstStyle/>
          <a:p>
            <a:pPr marR="0" lvl="0" algn="ctr">
              <a:lnSpc>
                <a:spcPct val="115000"/>
              </a:lnSpc>
              <a:spcBef>
                <a:spcPts val="0"/>
              </a:spcBef>
              <a:spcAft>
                <a:spcPts val="0"/>
              </a:spcAft>
            </a:pPr>
            <a:r>
              <a:rPr lang="en-GB" sz="2800" b="1" dirty="0">
                <a:solidFill>
                  <a:srgbClr val="00677F"/>
                </a:solidFill>
                <a:effectLst/>
                <a:latin typeface="Open Sans ExtraBold" pitchFamily="2" charset="0"/>
                <a:ea typeface="Calibri" panose="020F0502020204030204" pitchFamily="34" charset="0"/>
                <a:cs typeface="Times New Roman" panose="02020603050405020304" pitchFamily="18" charset="0"/>
              </a:rPr>
              <a:t>Louisiana Cotton</a:t>
            </a:r>
            <a:endParaRPr lang="en-US" sz="2800" b="1" dirty="0">
              <a:solidFill>
                <a:srgbClr val="00677F"/>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descr="A blue line art of a cotton plant&#10;&#10;Description automatically generated">
            <a:extLst>
              <a:ext uri="{FF2B5EF4-FFF2-40B4-BE49-F238E27FC236}">
                <a16:creationId xmlns:a16="http://schemas.microsoft.com/office/drawing/2014/main" id="{785B6E0B-34A2-4D3E-3250-456BE36F2D08}"/>
              </a:ext>
            </a:extLst>
          </p:cNvPr>
          <p:cNvPicPr>
            <a:picLocks noChangeAspect="1"/>
          </p:cNvPicPr>
          <p:nvPr/>
        </p:nvPicPr>
        <p:blipFill>
          <a:blip r:embed="rId5"/>
          <a:stretch>
            <a:fillRect/>
          </a:stretch>
        </p:blipFill>
        <p:spPr>
          <a:xfrm>
            <a:off x="9655424" y="2322825"/>
            <a:ext cx="1325563" cy="1325563"/>
          </a:xfrm>
          <a:prstGeom prst="rect">
            <a:avLst/>
          </a:prstGeom>
        </p:spPr>
      </p:pic>
      <p:pic>
        <p:nvPicPr>
          <p:cNvPr id="19" name="Picture 18" descr="A blue outline of a tomato&#10;&#10;Description automatically generated">
            <a:extLst>
              <a:ext uri="{FF2B5EF4-FFF2-40B4-BE49-F238E27FC236}">
                <a16:creationId xmlns:a16="http://schemas.microsoft.com/office/drawing/2014/main" id="{C4128DA1-E2A2-CDF1-7A46-4F34FE6628D3}"/>
              </a:ext>
            </a:extLst>
          </p:cNvPr>
          <p:cNvPicPr>
            <a:picLocks noChangeAspect="1"/>
          </p:cNvPicPr>
          <p:nvPr/>
        </p:nvPicPr>
        <p:blipFill>
          <a:blip r:embed="rId6"/>
          <a:stretch>
            <a:fillRect/>
          </a:stretch>
        </p:blipFill>
        <p:spPr>
          <a:xfrm>
            <a:off x="6551789" y="2390866"/>
            <a:ext cx="1186119" cy="1186119"/>
          </a:xfrm>
          <a:prstGeom prst="rect">
            <a:avLst/>
          </a:prstGeom>
        </p:spPr>
      </p:pic>
      <p:pic>
        <p:nvPicPr>
          <p:cNvPr id="2" name="Picture 1" descr="A qr code on a black background&#10;&#10;Description automatically generated">
            <a:extLst>
              <a:ext uri="{FF2B5EF4-FFF2-40B4-BE49-F238E27FC236}">
                <a16:creationId xmlns:a16="http://schemas.microsoft.com/office/drawing/2014/main" id="{B1A308AC-6817-A2FE-E1C9-689B27352270}"/>
              </a:ext>
            </a:extLst>
          </p:cNvPr>
          <p:cNvPicPr>
            <a:picLocks noChangeAspect="1"/>
          </p:cNvPicPr>
          <p:nvPr/>
        </p:nvPicPr>
        <p:blipFill>
          <a:blip r:embed="rId7"/>
          <a:stretch>
            <a:fillRect/>
          </a:stretch>
        </p:blipFill>
        <p:spPr>
          <a:xfrm>
            <a:off x="-254955" y="1982608"/>
            <a:ext cx="3177040" cy="5648070"/>
          </a:xfrm>
          <a:prstGeom prst="rect">
            <a:avLst/>
          </a:prstGeom>
        </p:spPr>
      </p:pic>
    </p:spTree>
    <p:extLst>
      <p:ext uri="{BB962C8B-B14F-4D97-AF65-F5344CB8AC3E}">
        <p14:creationId xmlns:p14="http://schemas.microsoft.com/office/powerpoint/2010/main" val="301702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44AC1D-8CD9-06C5-595F-723B631E284F}"/>
              </a:ext>
            </a:extLst>
          </p:cNvPr>
          <p:cNvSpPr>
            <a:spLocks noGrp="1"/>
          </p:cNvSpPr>
          <p:nvPr>
            <p:ph type="body" sz="quarter" idx="11"/>
          </p:nvPr>
        </p:nvSpPr>
        <p:spPr>
          <a:xfrm>
            <a:off x="400782" y="4173432"/>
            <a:ext cx="3374167" cy="1090612"/>
          </a:xfrm>
        </p:spPr>
        <p:txBody>
          <a:bodyPr/>
          <a:lstStyle/>
          <a:p>
            <a:r>
              <a:rPr lang="en-US" dirty="0"/>
              <a:t>Closing</a:t>
            </a:r>
          </a:p>
        </p:txBody>
      </p:sp>
      <p:sp>
        <p:nvSpPr>
          <p:cNvPr id="3" name="Text Placeholder 2">
            <a:extLst>
              <a:ext uri="{FF2B5EF4-FFF2-40B4-BE49-F238E27FC236}">
                <a16:creationId xmlns:a16="http://schemas.microsoft.com/office/drawing/2014/main" id="{4582EF89-A4AC-D72D-8746-8A60B7133913}"/>
              </a:ext>
            </a:extLst>
          </p:cNvPr>
          <p:cNvSpPr>
            <a:spLocks noGrp="1"/>
          </p:cNvSpPr>
          <p:nvPr>
            <p:ph type="body" sz="quarter" idx="12"/>
          </p:nvPr>
        </p:nvSpPr>
        <p:spPr/>
        <p:txBody>
          <a:bodyPr>
            <a:normAutofit/>
          </a:bodyPr>
          <a:lstStyle/>
          <a:p>
            <a:pPr marL="457200" indent="-457200">
              <a:buFont typeface="Arial" panose="020B0604020202020204" pitchFamily="34" charset="0"/>
              <a:buChar char="•"/>
            </a:pPr>
            <a:r>
              <a:rPr lang="en-US" sz="2800" dirty="0"/>
              <a:t>#</a:t>
            </a:r>
            <a:r>
              <a:rPr lang="en-US" sz="2800" dirty="0" err="1"/>
              <a:t>TFIFertilizers</a:t>
            </a:r>
            <a:r>
              <a:rPr lang="en-US" sz="2800" dirty="0"/>
              <a:t> – share your experience on social media! </a:t>
            </a:r>
          </a:p>
        </p:txBody>
      </p:sp>
      <p:pic>
        <p:nvPicPr>
          <p:cNvPr id="4" name="Picture 3">
            <a:extLst>
              <a:ext uri="{FF2B5EF4-FFF2-40B4-BE49-F238E27FC236}">
                <a16:creationId xmlns:a16="http://schemas.microsoft.com/office/drawing/2014/main" id="{62785597-B146-84BF-5717-5C76DDDB8272}"/>
              </a:ext>
            </a:extLst>
          </p:cNvPr>
          <p:cNvPicPr>
            <a:picLocks noChangeAspect="1"/>
          </p:cNvPicPr>
          <p:nvPr/>
        </p:nvPicPr>
        <p:blipFill>
          <a:blip r:embed="rId3"/>
          <a:stretch>
            <a:fillRect/>
          </a:stretch>
        </p:blipFill>
        <p:spPr>
          <a:xfrm>
            <a:off x="91440" y="5786846"/>
            <a:ext cx="1165859" cy="1165859"/>
          </a:xfrm>
          <a:prstGeom prst="rect">
            <a:avLst/>
          </a:prstGeom>
        </p:spPr>
      </p:pic>
      <p:pic>
        <p:nvPicPr>
          <p:cNvPr id="5" name="Picture 4">
            <a:extLst>
              <a:ext uri="{FF2B5EF4-FFF2-40B4-BE49-F238E27FC236}">
                <a16:creationId xmlns:a16="http://schemas.microsoft.com/office/drawing/2014/main" id="{0887D414-A2D0-F6B6-52D8-105437B0301D}"/>
              </a:ext>
            </a:extLst>
          </p:cNvPr>
          <p:cNvPicPr>
            <a:picLocks noChangeAspect="1"/>
          </p:cNvPicPr>
          <p:nvPr/>
        </p:nvPicPr>
        <p:blipFill>
          <a:blip r:embed="rId4"/>
          <a:stretch>
            <a:fillRect/>
          </a:stretch>
        </p:blipFill>
        <p:spPr>
          <a:xfrm>
            <a:off x="10905208" y="5903112"/>
            <a:ext cx="1391296" cy="927531"/>
          </a:xfrm>
          <a:prstGeom prst="rect">
            <a:avLst/>
          </a:prstGeom>
        </p:spPr>
      </p:pic>
    </p:spTree>
    <p:extLst>
      <p:ext uri="{BB962C8B-B14F-4D97-AF65-F5344CB8AC3E}">
        <p14:creationId xmlns:p14="http://schemas.microsoft.com/office/powerpoint/2010/main" val="1053371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BA88FC-80A5-45AC-DEC4-6CA006725C97}"/>
              </a:ext>
            </a:extLst>
          </p:cNvPr>
          <p:cNvSpPr>
            <a:spLocks noGrp="1"/>
          </p:cNvSpPr>
          <p:nvPr>
            <p:ph type="body" sz="quarter" idx="11"/>
          </p:nvPr>
        </p:nvSpPr>
        <p:spPr>
          <a:xfrm>
            <a:off x="444500" y="2894796"/>
            <a:ext cx="4021466" cy="1123122"/>
          </a:xfrm>
        </p:spPr>
        <p:txBody>
          <a:bodyPr vert="horz" lIns="91440" tIns="45720" rIns="91440" bIns="45720" rtlCol="0" anchor="t">
            <a:noAutofit/>
          </a:bodyPr>
          <a:lstStyle/>
          <a:p>
            <a:r>
              <a:rPr lang="en-US" sz="4400" dirty="0">
                <a:latin typeface="Yrsa"/>
              </a:rPr>
              <a:t>Expectations</a:t>
            </a:r>
            <a:endParaRPr lang="en-US" dirty="0"/>
          </a:p>
        </p:txBody>
      </p:sp>
      <p:pic>
        <p:nvPicPr>
          <p:cNvPr id="5" name="Picture 4">
            <a:extLst>
              <a:ext uri="{FF2B5EF4-FFF2-40B4-BE49-F238E27FC236}">
                <a16:creationId xmlns:a16="http://schemas.microsoft.com/office/drawing/2014/main" id="{30C3C616-3F73-70C2-CE4C-5D8D136D395F}"/>
              </a:ext>
            </a:extLst>
          </p:cNvPr>
          <p:cNvPicPr>
            <a:picLocks noChangeAspect="1"/>
          </p:cNvPicPr>
          <p:nvPr/>
        </p:nvPicPr>
        <p:blipFill>
          <a:blip r:embed="rId4"/>
          <a:srcRect/>
          <a:stretch/>
        </p:blipFill>
        <p:spPr>
          <a:xfrm>
            <a:off x="62854" y="-78378"/>
            <a:ext cx="1165859" cy="1165859"/>
          </a:xfrm>
          <a:prstGeom prst="rect">
            <a:avLst/>
          </a:prstGeom>
        </p:spPr>
      </p:pic>
      <p:pic>
        <p:nvPicPr>
          <p:cNvPr id="6" name="Picture 5">
            <a:extLst>
              <a:ext uri="{FF2B5EF4-FFF2-40B4-BE49-F238E27FC236}">
                <a16:creationId xmlns:a16="http://schemas.microsoft.com/office/drawing/2014/main" id="{218BB050-CF75-046E-D765-8ECA716CC6AC}"/>
              </a:ext>
            </a:extLst>
          </p:cNvPr>
          <p:cNvPicPr>
            <a:picLocks noChangeAspect="1"/>
          </p:cNvPicPr>
          <p:nvPr/>
        </p:nvPicPr>
        <p:blipFill>
          <a:blip r:embed="rId5"/>
          <a:stretch>
            <a:fillRect/>
          </a:stretch>
        </p:blipFill>
        <p:spPr>
          <a:xfrm>
            <a:off x="10905208" y="5903112"/>
            <a:ext cx="1391296" cy="927531"/>
          </a:xfrm>
          <a:prstGeom prst="rect">
            <a:avLst/>
          </a:prstGeom>
        </p:spPr>
      </p:pic>
      <p:sp>
        <p:nvSpPr>
          <p:cNvPr id="11" name="Text Placeholder 2">
            <a:extLst>
              <a:ext uri="{FF2B5EF4-FFF2-40B4-BE49-F238E27FC236}">
                <a16:creationId xmlns:a16="http://schemas.microsoft.com/office/drawing/2014/main" id="{094B3B07-02FE-65BF-ED14-8F13C99D5A89}"/>
              </a:ext>
            </a:extLst>
          </p:cNvPr>
          <p:cNvSpPr txBox="1">
            <a:spLocks/>
          </p:cNvSpPr>
          <p:nvPr/>
        </p:nvSpPr>
        <p:spPr>
          <a:xfrm>
            <a:off x="6258595" y="1390456"/>
            <a:ext cx="4143045" cy="112312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7F7F7"/>
                </a:solidFill>
                <a:latin typeface="Yrsa" panose="020D0000000400000000"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US" sz="3200" dirty="0">
                <a:solidFill>
                  <a:srgbClr val="005326"/>
                </a:solidFill>
                <a:latin typeface="Roboto"/>
                <a:ea typeface="Roboto"/>
                <a:cs typeface="Roboto"/>
              </a:rPr>
              <a:t>Please keep phones on silent </a:t>
            </a:r>
          </a:p>
          <a:p>
            <a:pPr marL="571500" indent="-571500">
              <a:buFont typeface="Arial" panose="020B0604020202020204" pitchFamily="34" charset="0"/>
              <a:buChar char="•"/>
            </a:pPr>
            <a:r>
              <a:rPr lang="en-US" sz="3200" dirty="0">
                <a:solidFill>
                  <a:srgbClr val="005326"/>
                </a:solidFill>
                <a:latin typeface="Roboto"/>
                <a:ea typeface="Roboto"/>
                <a:cs typeface="Roboto"/>
              </a:rPr>
              <a:t>Drinks:</a:t>
            </a:r>
          </a:p>
          <a:p>
            <a:pPr marL="571500" indent="-571500">
              <a:buFont typeface="Arial" panose="020B0604020202020204" pitchFamily="34" charset="0"/>
              <a:buChar char="•"/>
            </a:pPr>
            <a:r>
              <a:rPr lang="en-US" sz="3200" dirty="0">
                <a:solidFill>
                  <a:srgbClr val="005326"/>
                </a:solidFill>
                <a:latin typeface="Roboto"/>
                <a:ea typeface="Roboto"/>
                <a:cs typeface="Roboto"/>
              </a:rPr>
              <a:t>Restrooms:</a:t>
            </a:r>
          </a:p>
          <a:p>
            <a:pPr marL="571500" indent="-571500">
              <a:buFont typeface="Arial" panose="020B0604020202020204" pitchFamily="34" charset="0"/>
              <a:buChar char="•"/>
            </a:pPr>
            <a:r>
              <a:rPr lang="en-US" sz="3200" dirty="0">
                <a:solidFill>
                  <a:srgbClr val="005326"/>
                </a:solidFill>
                <a:latin typeface="Roboto"/>
                <a:ea typeface="Roboto"/>
                <a:cs typeface="Roboto"/>
              </a:rPr>
              <a:t>Be engaged! </a:t>
            </a:r>
          </a:p>
          <a:p>
            <a:pPr marL="571500" indent="-571500">
              <a:buFont typeface="Arial" panose="020B0604020202020204" pitchFamily="34" charset="0"/>
              <a:buChar char="•"/>
            </a:pPr>
            <a:endParaRPr lang="en-US" sz="3200" dirty="0">
              <a:solidFill>
                <a:srgbClr val="005326"/>
              </a:solidFill>
              <a:latin typeface="Roboto"/>
              <a:ea typeface="Roboto"/>
              <a:cs typeface="Roboto"/>
            </a:endParaRPr>
          </a:p>
        </p:txBody>
      </p:sp>
      <p:sp>
        <p:nvSpPr>
          <p:cNvPr id="8" name="Oval 7">
            <a:extLst>
              <a:ext uri="{FF2B5EF4-FFF2-40B4-BE49-F238E27FC236}">
                <a16:creationId xmlns:a16="http://schemas.microsoft.com/office/drawing/2014/main" id="{2EC88E53-E140-E6DE-CFD8-D36797ECE9B7}"/>
              </a:ext>
            </a:extLst>
          </p:cNvPr>
          <p:cNvSpPr/>
          <p:nvPr/>
        </p:nvSpPr>
        <p:spPr>
          <a:xfrm>
            <a:off x="1389871" y="3949846"/>
            <a:ext cx="1874921" cy="170447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Handshake with solid fill">
            <a:extLst>
              <a:ext uri="{FF2B5EF4-FFF2-40B4-BE49-F238E27FC236}">
                <a16:creationId xmlns:a16="http://schemas.microsoft.com/office/drawing/2014/main" id="{B98EB242-A43B-682C-0F39-6B005DF954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42536" y="4111269"/>
            <a:ext cx="1425742" cy="1425742"/>
          </a:xfrm>
          <a:prstGeom prst="rect">
            <a:avLst/>
          </a:prstGeom>
        </p:spPr>
      </p:pic>
    </p:spTree>
    <p:extLst>
      <p:ext uri="{BB962C8B-B14F-4D97-AF65-F5344CB8AC3E}">
        <p14:creationId xmlns:p14="http://schemas.microsoft.com/office/powerpoint/2010/main" val="3495161131"/>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A705B0-8A8C-71D9-B0F5-1ECB18656333}"/>
              </a:ext>
            </a:extLst>
          </p:cNvPr>
          <p:cNvSpPr txBox="1"/>
          <p:nvPr/>
        </p:nvSpPr>
        <p:spPr>
          <a:xfrm>
            <a:off x="381000" y="1166244"/>
            <a:ext cx="5333999" cy="4401205"/>
          </a:xfrm>
          <a:prstGeom prst="rect">
            <a:avLst/>
          </a:prstGeom>
          <a:noFill/>
        </p:spPr>
        <p:txBody>
          <a:bodyPr wrap="square">
            <a:spAutoFit/>
          </a:bodyPr>
          <a:lstStyle/>
          <a:p>
            <a:pPr marL="457200" marR="0">
              <a:spcBef>
                <a:spcPts val="0"/>
              </a:spcBef>
              <a:spcAft>
                <a:spcPts val="800"/>
              </a:spcAft>
            </a:pPr>
            <a:r>
              <a:rPr lang="en-US" sz="4000" b="1" dirty="0">
                <a:solidFill>
                  <a:srgbClr val="00677F"/>
                </a:solidFill>
                <a:effectLst/>
                <a:latin typeface="Roboto" panose="02000000000000000000" pitchFamily="2" charset="0"/>
                <a:ea typeface="Roboto" panose="02000000000000000000" pitchFamily="2" charset="0"/>
                <a:cs typeface="Roboto" panose="02000000000000000000" pitchFamily="2" charset="0"/>
              </a:rPr>
              <a:t>Between 1965 and 2015, world grain production rose from less than 0.6 tons per harvested acre to more than 1.4 tons.  </a:t>
            </a:r>
          </a:p>
        </p:txBody>
      </p:sp>
      <p:sp>
        <p:nvSpPr>
          <p:cNvPr id="7" name="TextBox 6">
            <a:extLst>
              <a:ext uri="{FF2B5EF4-FFF2-40B4-BE49-F238E27FC236}">
                <a16:creationId xmlns:a16="http://schemas.microsoft.com/office/drawing/2014/main" id="{4F359A10-D545-8756-CD69-9BC7C6CB3C0B}"/>
              </a:ext>
            </a:extLst>
          </p:cNvPr>
          <p:cNvSpPr txBox="1"/>
          <p:nvPr/>
        </p:nvSpPr>
        <p:spPr>
          <a:xfrm>
            <a:off x="6096000" y="4309412"/>
            <a:ext cx="5888182" cy="1258037"/>
          </a:xfrm>
          <a:prstGeom prst="rect">
            <a:avLst/>
          </a:prstGeom>
          <a:noFill/>
        </p:spPr>
        <p:txBody>
          <a:bodyPr wrap="square">
            <a:spAutoFit/>
          </a:bodyPr>
          <a:lstStyle/>
          <a:p>
            <a:pPr marL="457200" marR="0">
              <a:lnSpc>
                <a:spcPts val="3000"/>
              </a:lnSpc>
              <a:spcBef>
                <a:spcPts val="0"/>
              </a:spcBef>
            </a:pPr>
            <a:r>
              <a:rPr lang="en-US" sz="2800" dirty="0">
                <a:solidFill>
                  <a:srgbClr val="147840"/>
                </a:solidFill>
                <a:effectLst/>
                <a:latin typeface="Yrsa" panose="02020503060400000000" pitchFamily="18" charset="77"/>
                <a:ea typeface="Roboto" panose="02000000000000000000" pitchFamily="2" charset="0"/>
                <a:cs typeface="Roboto" panose="02000000000000000000" pitchFamily="2" charset="0"/>
              </a:rPr>
              <a:t>Essentially, we’re able to grow more than twice as much food on a single acre than we could 40 years ago. </a:t>
            </a:r>
          </a:p>
        </p:txBody>
      </p:sp>
      <p:sp>
        <p:nvSpPr>
          <p:cNvPr id="8" name="TextBox 7">
            <a:extLst>
              <a:ext uri="{FF2B5EF4-FFF2-40B4-BE49-F238E27FC236}">
                <a16:creationId xmlns:a16="http://schemas.microsoft.com/office/drawing/2014/main" id="{196EF578-DCEE-19ED-E48F-D614EB49F1E4}"/>
              </a:ext>
            </a:extLst>
          </p:cNvPr>
          <p:cNvSpPr txBox="1"/>
          <p:nvPr/>
        </p:nvSpPr>
        <p:spPr>
          <a:xfrm>
            <a:off x="6096000" y="1166244"/>
            <a:ext cx="6096000" cy="2554545"/>
          </a:xfrm>
          <a:prstGeom prst="rect">
            <a:avLst/>
          </a:prstGeom>
          <a:solidFill>
            <a:schemeClr val="bg1"/>
          </a:solidFill>
        </p:spPr>
        <p:txBody>
          <a:bodyPr wrap="square">
            <a:spAutoFit/>
          </a:bodyPr>
          <a:lstStyle/>
          <a:p>
            <a:pPr marL="457200" marR="0">
              <a:spcBef>
                <a:spcPts val="0"/>
              </a:spcBef>
              <a:spcAft>
                <a:spcPts val="800"/>
              </a:spcAft>
            </a:pPr>
            <a:r>
              <a:rPr lang="en-US" sz="4000" dirty="0">
                <a:solidFill>
                  <a:srgbClr val="00677F"/>
                </a:solidFill>
                <a:effectLst/>
                <a:latin typeface="Roboto" panose="02000000000000000000" pitchFamily="2" charset="0"/>
                <a:ea typeface="Roboto" panose="02000000000000000000" pitchFamily="2" charset="0"/>
                <a:cs typeface="Roboto" panose="02000000000000000000" pitchFamily="2" charset="0"/>
              </a:rPr>
              <a:t>Today, total global production is approximately 2.3 BILLION metric tons. </a:t>
            </a:r>
          </a:p>
        </p:txBody>
      </p:sp>
      <p:pic>
        <p:nvPicPr>
          <p:cNvPr id="12" name="Graphic 11" descr="Grain with solid fill">
            <a:extLst>
              <a:ext uri="{FF2B5EF4-FFF2-40B4-BE49-F238E27FC236}">
                <a16:creationId xmlns:a16="http://schemas.microsoft.com/office/drawing/2014/main" id="{D69C5598-F44B-3A27-73C2-0865301390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203022" y="279489"/>
            <a:ext cx="6299022" cy="6299022"/>
          </a:xfrm>
          <a:prstGeom prst="rect">
            <a:avLst/>
          </a:prstGeom>
        </p:spPr>
      </p:pic>
      <p:pic>
        <p:nvPicPr>
          <p:cNvPr id="13" name="Graphic 12" descr="Grain with solid fill">
            <a:extLst>
              <a:ext uri="{FF2B5EF4-FFF2-40B4-BE49-F238E27FC236}">
                <a16:creationId xmlns:a16="http://schemas.microsoft.com/office/drawing/2014/main" id="{8FB5DA72-807B-83D0-425D-4A97AD1AAB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36033" y="5393800"/>
            <a:ext cx="1048149" cy="1048149"/>
          </a:xfrm>
          <a:prstGeom prst="rect">
            <a:avLst/>
          </a:prstGeom>
        </p:spPr>
      </p:pic>
    </p:spTree>
    <p:extLst>
      <p:ext uri="{BB962C8B-B14F-4D97-AF65-F5344CB8AC3E}">
        <p14:creationId xmlns:p14="http://schemas.microsoft.com/office/powerpoint/2010/main" val="253925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9112937-842D-22A2-2393-DBCD991B4875}"/>
              </a:ext>
            </a:extLst>
          </p:cNvPr>
          <p:cNvSpPr/>
          <p:nvPr/>
        </p:nvSpPr>
        <p:spPr>
          <a:xfrm>
            <a:off x="1043418" y="2458937"/>
            <a:ext cx="10765699" cy="16000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B6D8E4B3-3229-024D-010C-A877EFA116A0}"/>
              </a:ext>
            </a:extLst>
          </p:cNvPr>
          <p:cNvSpPr>
            <a:spLocks noGrp="1"/>
          </p:cNvSpPr>
          <p:nvPr>
            <p:ph type="title"/>
          </p:nvPr>
        </p:nvSpPr>
        <p:spPr/>
        <p:txBody>
          <a:bodyPr/>
          <a:lstStyle/>
          <a:p>
            <a:r>
              <a:rPr lang="en-US" dirty="0"/>
              <a:t>What is Sustainability?</a:t>
            </a:r>
          </a:p>
        </p:txBody>
      </p:sp>
      <p:sp>
        <p:nvSpPr>
          <p:cNvPr id="4" name="Oval 3">
            <a:extLst>
              <a:ext uri="{FF2B5EF4-FFF2-40B4-BE49-F238E27FC236}">
                <a16:creationId xmlns:a16="http://schemas.microsoft.com/office/drawing/2014/main" id="{FD0C35E3-E1D6-3E7C-68DB-7951FE173B7D}"/>
              </a:ext>
            </a:extLst>
          </p:cNvPr>
          <p:cNvSpPr/>
          <p:nvPr/>
        </p:nvSpPr>
        <p:spPr>
          <a:xfrm>
            <a:off x="145885" y="2219824"/>
            <a:ext cx="2185220" cy="2078238"/>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BB7AE3CC-6DC6-08C0-1401-173B128F61CF}"/>
              </a:ext>
            </a:extLst>
          </p:cNvPr>
          <p:cNvSpPr>
            <a:spLocks noGrp="1"/>
          </p:cNvSpPr>
          <p:nvPr>
            <p:ph idx="1"/>
          </p:nvPr>
        </p:nvSpPr>
        <p:spPr>
          <a:xfrm>
            <a:off x="2429690" y="2857181"/>
            <a:ext cx="2350127" cy="584539"/>
          </a:xfrm>
        </p:spPr>
        <p:txBody>
          <a:bodyPr>
            <a:noAutofit/>
          </a:bodyPr>
          <a:lstStyle/>
          <a:p>
            <a:pPr marL="0" indent="0">
              <a:buNone/>
            </a:pPr>
            <a:r>
              <a:rPr lang="en-US" sz="3200" b="1" dirty="0">
                <a:solidFill>
                  <a:srgbClr val="00677F"/>
                </a:solidFill>
              </a:rPr>
              <a:t>Sustainable Agriculture</a:t>
            </a:r>
            <a:endParaRPr lang="en-US" sz="3200" dirty="0">
              <a:solidFill>
                <a:srgbClr val="00677F"/>
              </a:solidFill>
            </a:endParaRPr>
          </a:p>
        </p:txBody>
      </p:sp>
      <p:sp>
        <p:nvSpPr>
          <p:cNvPr id="19" name="Content Placeholder 2">
            <a:extLst>
              <a:ext uri="{FF2B5EF4-FFF2-40B4-BE49-F238E27FC236}">
                <a16:creationId xmlns:a16="http://schemas.microsoft.com/office/drawing/2014/main" id="{E80342C6-D64C-A5C5-0AAC-E46E0A8ADAB6}"/>
              </a:ext>
            </a:extLst>
          </p:cNvPr>
          <p:cNvSpPr txBox="1">
            <a:spLocks/>
          </p:cNvSpPr>
          <p:nvPr/>
        </p:nvSpPr>
        <p:spPr>
          <a:xfrm>
            <a:off x="4933917" y="2611619"/>
            <a:ext cx="6559997" cy="7758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2400" dirty="0">
                <a:solidFill>
                  <a:srgbClr val="00677F"/>
                </a:solidFill>
              </a:rPr>
              <a:t>Increase food production in an economically viable way while retaining the ecological integrity of food systems.</a:t>
            </a:r>
          </a:p>
        </p:txBody>
      </p:sp>
      <p:sp>
        <p:nvSpPr>
          <p:cNvPr id="20" name="Content Placeholder 2">
            <a:extLst>
              <a:ext uri="{FF2B5EF4-FFF2-40B4-BE49-F238E27FC236}">
                <a16:creationId xmlns:a16="http://schemas.microsoft.com/office/drawing/2014/main" id="{8084E6A2-19F7-934D-1FB4-B7105F6B7310}"/>
              </a:ext>
            </a:extLst>
          </p:cNvPr>
          <p:cNvSpPr txBox="1">
            <a:spLocks/>
          </p:cNvSpPr>
          <p:nvPr/>
        </p:nvSpPr>
        <p:spPr>
          <a:xfrm>
            <a:off x="781554" y="4696306"/>
            <a:ext cx="10628892" cy="1011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en-US" sz="3200" dirty="0"/>
              <a:t>Sustainable fertilizer use must </a:t>
            </a:r>
            <a:r>
              <a:rPr lang="en-US" sz="3200" b="1" dirty="0">
                <a:solidFill>
                  <a:srgbClr val="C9DC5D"/>
                </a:solidFill>
              </a:rPr>
              <a:t>enhance the performance of the plant system </a:t>
            </a:r>
            <a:r>
              <a:rPr lang="en-US" sz="3200" dirty="0"/>
              <a:t>and </a:t>
            </a:r>
            <a:r>
              <a:rPr lang="en-US" sz="3200" b="1" dirty="0">
                <a:solidFill>
                  <a:srgbClr val="C9DC5D"/>
                </a:solidFill>
              </a:rPr>
              <a:t>adhere to the 4Rs</a:t>
            </a:r>
          </a:p>
        </p:txBody>
      </p:sp>
      <p:pic>
        <p:nvPicPr>
          <p:cNvPr id="14" name="Picture 13" descr="A blue line art of a leaf symbol&#10;&#10;Description automatically generated">
            <a:extLst>
              <a:ext uri="{FF2B5EF4-FFF2-40B4-BE49-F238E27FC236}">
                <a16:creationId xmlns:a16="http://schemas.microsoft.com/office/drawing/2014/main" id="{F86D4E88-4ED8-559F-3E10-558A4FD67A1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3094" y="2243542"/>
            <a:ext cx="2030801" cy="2030801"/>
          </a:xfrm>
          <a:prstGeom prst="rect">
            <a:avLst/>
          </a:prstGeom>
        </p:spPr>
      </p:pic>
    </p:spTree>
    <p:extLst>
      <p:ext uri="{BB962C8B-B14F-4D97-AF65-F5344CB8AC3E}">
        <p14:creationId xmlns:p14="http://schemas.microsoft.com/office/powerpoint/2010/main" val="245896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055DBF-672F-665C-E03F-D86C8DA70617}"/>
              </a:ext>
            </a:extLst>
          </p:cNvPr>
          <p:cNvPicPr>
            <a:picLocks noChangeAspect="1"/>
          </p:cNvPicPr>
          <p:nvPr/>
        </p:nvPicPr>
        <p:blipFill rotWithShape="1">
          <a:blip r:embed="rId3">
            <a:clrChange>
              <a:clrFrom>
                <a:srgbClr val="F9F9F9"/>
              </a:clrFrom>
              <a:clrTo>
                <a:srgbClr val="F9F9F9">
                  <a:alpha val="0"/>
                </a:srgbClr>
              </a:clrTo>
            </a:clrChange>
          </a:blip>
          <a:srcRect b="5779"/>
          <a:stretch/>
        </p:blipFill>
        <p:spPr>
          <a:xfrm>
            <a:off x="9537987" y="137886"/>
            <a:ext cx="2575594" cy="887350"/>
          </a:xfrm>
          <a:prstGeom prst="rect">
            <a:avLst/>
          </a:prstGeom>
        </p:spPr>
      </p:pic>
      <p:sp>
        <p:nvSpPr>
          <p:cNvPr id="11" name="TextBox 10">
            <a:extLst>
              <a:ext uri="{FF2B5EF4-FFF2-40B4-BE49-F238E27FC236}">
                <a16:creationId xmlns:a16="http://schemas.microsoft.com/office/drawing/2014/main" id="{AB2D0CBB-DEC1-2B91-34C7-64B886A8A306}"/>
              </a:ext>
            </a:extLst>
          </p:cNvPr>
          <p:cNvSpPr txBox="1"/>
          <p:nvPr/>
        </p:nvSpPr>
        <p:spPr>
          <a:xfrm>
            <a:off x="177754" y="6012927"/>
            <a:ext cx="11836490" cy="523220"/>
          </a:xfrm>
          <a:prstGeom prst="rect">
            <a:avLst/>
          </a:prstGeom>
          <a:noFill/>
        </p:spPr>
        <p:txBody>
          <a:bodyPr wrap="square">
            <a:spAutoFit/>
          </a:bodyPr>
          <a:lstStyle/>
          <a:p>
            <a:pPr algn="ctr"/>
            <a:r>
              <a:rPr lang="en-US" sz="2800" b="1" dirty="0">
                <a:solidFill>
                  <a:srgbClr val="00677F"/>
                </a:solidFill>
                <a:effectLst/>
                <a:latin typeface="Roboto" panose="02000000000000000000" pitchFamily="2" charset="0"/>
                <a:ea typeface="Roboto" panose="02000000000000000000" pitchFamily="2" charset="0"/>
                <a:cs typeface="Roboto" panose="02000000000000000000" pitchFamily="2" charset="0"/>
              </a:rPr>
              <a:t>protect the environment</a:t>
            </a:r>
            <a:r>
              <a:rPr lang="en-US" sz="2800" b="1" dirty="0">
                <a:solidFill>
                  <a:srgbClr val="00677F"/>
                </a:solidFill>
                <a:latin typeface="Roboto" panose="02000000000000000000" pitchFamily="2" charset="0"/>
                <a:ea typeface="Roboto" panose="02000000000000000000" pitchFamily="2" charset="0"/>
                <a:cs typeface="Roboto" panose="02000000000000000000" pitchFamily="2" charset="0"/>
              </a:rPr>
              <a:t> </a:t>
            </a:r>
            <a:r>
              <a:rPr lang="en-US" sz="2800" dirty="0">
                <a:solidFill>
                  <a:srgbClr val="000000"/>
                </a:solidFill>
                <a:latin typeface="Roboto" panose="02000000000000000000" pitchFamily="2" charset="0"/>
                <a:ea typeface="Roboto" panose="02000000000000000000" pitchFamily="2" charset="0"/>
                <a:cs typeface="Roboto" panose="02000000000000000000" pitchFamily="2" charset="0"/>
              </a:rPr>
              <a:t>• </a:t>
            </a:r>
            <a:r>
              <a:rPr lang="en-US" sz="2800" b="1" dirty="0">
                <a:solidFill>
                  <a:srgbClr val="63A70A"/>
                </a:solidFill>
                <a:effectLst/>
                <a:latin typeface="Roboto" panose="02000000000000000000" pitchFamily="2" charset="0"/>
                <a:ea typeface="Roboto" panose="02000000000000000000" pitchFamily="2" charset="0"/>
                <a:cs typeface="Roboto" panose="02000000000000000000" pitchFamily="2" charset="0"/>
              </a:rPr>
              <a:t>remain profitable </a:t>
            </a:r>
            <a:r>
              <a:rPr lang="en-US" sz="2800" dirty="0">
                <a:solidFill>
                  <a:srgbClr val="000000"/>
                </a:solidFill>
                <a:latin typeface="Roboto" panose="02000000000000000000" pitchFamily="2" charset="0"/>
                <a:ea typeface="Roboto" panose="02000000000000000000" pitchFamily="2" charset="0"/>
                <a:cs typeface="Roboto" panose="02000000000000000000" pitchFamily="2" charset="0"/>
              </a:rPr>
              <a:t>• </a:t>
            </a:r>
            <a:r>
              <a:rPr lang="en-US" sz="2800" b="1" dirty="0">
                <a:solidFill>
                  <a:srgbClr val="00BFDF"/>
                </a:solidFill>
                <a:effectLst/>
                <a:latin typeface="Roboto" panose="02000000000000000000" pitchFamily="2" charset="0"/>
                <a:ea typeface="Roboto" panose="02000000000000000000" pitchFamily="2" charset="0"/>
                <a:cs typeface="Roboto" panose="02000000000000000000" pitchFamily="2" charset="0"/>
              </a:rPr>
              <a:t>contribute to society </a:t>
            </a:r>
            <a:endParaRPr lang="en-US" sz="2800" b="1" dirty="0">
              <a:solidFill>
                <a:srgbClr val="00BFDF"/>
              </a:solidFill>
              <a:latin typeface="Roboto" panose="02000000000000000000" pitchFamily="2" charset="0"/>
              <a:ea typeface="Roboto" panose="02000000000000000000" pitchFamily="2" charset="0"/>
              <a:cs typeface="Roboto" panose="02000000000000000000" pitchFamily="2" charset="0"/>
            </a:endParaRPr>
          </a:p>
        </p:txBody>
      </p:sp>
      <p:pic>
        <p:nvPicPr>
          <p:cNvPr id="3" name="Picture 2">
            <a:extLst>
              <a:ext uri="{FF2B5EF4-FFF2-40B4-BE49-F238E27FC236}">
                <a16:creationId xmlns:a16="http://schemas.microsoft.com/office/drawing/2014/main" id="{FA3C0467-7D3B-2E7A-4131-94C04195B06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78857" y="137886"/>
            <a:ext cx="9028471" cy="5805525"/>
          </a:xfrm>
          <a:prstGeom prst="rect">
            <a:avLst/>
          </a:prstGeom>
        </p:spPr>
      </p:pic>
    </p:spTree>
    <p:extLst>
      <p:ext uri="{BB962C8B-B14F-4D97-AF65-F5344CB8AC3E}">
        <p14:creationId xmlns:p14="http://schemas.microsoft.com/office/powerpoint/2010/main" val="3019402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BA88FC-80A5-45AC-DEC4-6CA006725C97}"/>
              </a:ext>
            </a:extLst>
          </p:cNvPr>
          <p:cNvSpPr>
            <a:spLocks noGrp="1"/>
          </p:cNvSpPr>
          <p:nvPr>
            <p:ph type="body" sz="quarter" idx="11"/>
          </p:nvPr>
        </p:nvSpPr>
        <p:spPr>
          <a:xfrm>
            <a:off x="444499" y="2894796"/>
            <a:ext cx="4196773" cy="1123122"/>
          </a:xfrm>
        </p:spPr>
        <p:txBody>
          <a:bodyPr/>
          <a:lstStyle/>
          <a:p>
            <a:r>
              <a:rPr lang="en-US" sz="4400" dirty="0"/>
              <a:t>Defining the 4Rs</a:t>
            </a:r>
          </a:p>
        </p:txBody>
      </p:sp>
      <p:pic>
        <p:nvPicPr>
          <p:cNvPr id="5" name="Picture 4">
            <a:extLst>
              <a:ext uri="{FF2B5EF4-FFF2-40B4-BE49-F238E27FC236}">
                <a16:creationId xmlns:a16="http://schemas.microsoft.com/office/drawing/2014/main" id="{30C3C616-3F73-70C2-CE4C-5D8D136D395F}"/>
              </a:ext>
            </a:extLst>
          </p:cNvPr>
          <p:cNvPicPr>
            <a:picLocks noChangeAspect="1"/>
          </p:cNvPicPr>
          <p:nvPr/>
        </p:nvPicPr>
        <p:blipFill>
          <a:blip r:embed="rId3"/>
          <a:srcRect/>
          <a:stretch/>
        </p:blipFill>
        <p:spPr>
          <a:xfrm>
            <a:off x="62854" y="-78378"/>
            <a:ext cx="1165859" cy="1165859"/>
          </a:xfrm>
          <a:prstGeom prst="rect">
            <a:avLst/>
          </a:prstGeom>
        </p:spPr>
      </p:pic>
      <p:pic>
        <p:nvPicPr>
          <p:cNvPr id="6" name="Picture 5">
            <a:extLst>
              <a:ext uri="{FF2B5EF4-FFF2-40B4-BE49-F238E27FC236}">
                <a16:creationId xmlns:a16="http://schemas.microsoft.com/office/drawing/2014/main" id="{218BB050-CF75-046E-D765-8ECA716CC6AC}"/>
              </a:ext>
            </a:extLst>
          </p:cNvPr>
          <p:cNvPicPr>
            <a:picLocks noChangeAspect="1"/>
          </p:cNvPicPr>
          <p:nvPr/>
        </p:nvPicPr>
        <p:blipFill>
          <a:blip r:embed="rId4"/>
          <a:stretch>
            <a:fillRect/>
          </a:stretch>
        </p:blipFill>
        <p:spPr>
          <a:xfrm>
            <a:off x="10905208" y="5903112"/>
            <a:ext cx="1391296" cy="927531"/>
          </a:xfrm>
          <a:prstGeom prst="rect">
            <a:avLst/>
          </a:prstGeom>
        </p:spPr>
      </p:pic>
      <p:pic>
        <p:nvPicPr>
          <p:cNvPr id="10" name="Picture 9" descr="A white paper with a blue top&#10;&#10;Description automatically generated">
            <a:extLst>
              <a:ext uri="{FF2B5EF4-FFF2-40B4-BE49-F238E27FC236}">
                <a16:creationId xmlns:a16="http://schemas.microsoft.com/office/drawing/2014/main" id="{0722D24A-CCEA-EC76-2EBE-9899632BBA4E}"/>
              </a:ext>
            </a:extLst>
          </p:cNvPr>
          <p:cNvPicPr>
            <a:picLocks noChangeAspect="1"/>
          </p:cNvPicPr>
          <p:nvPr/>
        </p:nvPicPr>
        <p:blipFill>
          <a:blip r:embed="rId5"/>
          <a:stretch>
            <a:fillRect/>
          </a:stretch>
        </p:blipFill>
        <p:spPr>
          <a:xfrm>
            <a:off x="4953000" y="27357"/>
            <a:ext cx="6858000" cy="6858000"/>
          </a:xfrm>
          <a:prstGeom prst="rect">
            <a:avLst/>
          </a:prstGeom>
        </p:spPr>
      </p:pic>
      <p:sp>
        <p:nvSpPr>
          <p:cNvPr id="11" name="Text Placeholder 2">
            <a:extLst>
              <a:ext uri="{FF2B5EF4-FFF2-40B4-BE49-F238E27FC236}">
                <a16:creationId xmlns:a16="http://schemas.microsoft.com/office/drawing/2014/main" id="{094B3B07-02FE-65BF-ED14-8F13C99D5A89}"/>
              </a:ext>
            </a:extLst>
          </p:cNvPr>
          <p:cNvSpPr txBox="1">
            <a:spLocks/>
          </p:cNvSpPr>
          <p:nvPr/>
        </p:nvSpPr>
        <p:spPr>
          <a:xfrm>
            <a:off x="6210906" y="2035960"/>
            <a:ext cx="4143045" cy="34920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7F7F7"/>
                </a:solidFill>
                <a:latin typeface="Yrsa" panose="020D0000000400000000"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US" sz="3200" dirty="0">
                <a:solidFill>
                  <a:srgbClr val="005326"/>
                </a:solidFill>
                <a:latin typeface="Roboto" panose="02000000000000000000" pitchFamily="2" charset="0"/>
                <a:ea typeface="Roboto" panose="02000000000000000000" pitchFamily="2" charset="0"/>
                <a:cs typeface="Roboto" panose="02000000000000000000" pitchFamily="2" charset="0"/>
              </a:rPr>
              <a:t>Describe the 4Rs (Source, Rate, Time, Place) in your own words.</a:t>
            </a:r>
          </a:p>
          <a:p>
            <a:pPr marL="571500" indent="-571500">
              <a:buFont typeface="Arial" panose="020B0604020202020204" pitchFamily="34" charset="0"/>
              <a:buChar char="•"/>
            </a:pPr>
            <a:r>
              <a:rPr lang="en-US" sz="3200" dirty="0">
                <a:solidFill>
                  <a:srgbClr val="005326"/>
                </a:solidFill>
                <a:latin typeface="Roboto" panose="02000000000000000000" pitchFamily="2" charset="0"/>
                <a:ea typeface="Roboto" panose="02000000000000000000" pitchFamily="2" charset="0"/>
                <a:cs typeface="Roboto" panose="02000000000000000000" pitchFamily="2" charset="0"/>
              </a:rPr>
              <a:t>Be prepared to share. </a:t>
            </a:r>
          </a:p>
        </p:txBody>
      </p:sp>
    </p:spTree>
    <p:extLst>
      <p:ext uri="{BB962C8B-B14F-4D97-AF65-F5344CB8AC3E}">
        <p14:creationId xmlns:p14="http://schemas.microsoft.com/office/powerpoint/2010/main" val="980130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23FFB583-ADAB-DE5D-139C-42269A00EA07}"/>
              </a:ext>
            </a:extLst>
          </p:cNvPr>
          <p:cNvSpPr/>
          <p:nvPr/>
        </p:nvSpPr>
        <p:spPr>
          <a:xfrm>
            <a:off x="6096000" y="1430452"/>
            <a:ext cx="4229100" cy="2402865"/>
          </a:xfrm>
          <a:prstGeom prst="rect">
            <a:avLst/>
          </a:prstGeom>
          <a:solidFill>
            <a:srgbClr val="81D3EB">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C3F2E2D-C36C-1148-3079-64B484500350}"/>
              </a:ext>
            </a:extLst>
          </p:cNvPr>
          <p:cNvSpPr/>
          <p:nvPr/>
        </p:nvSpPr>
        <p:spPr>
          <a:xfrm>
            <a:off x="1620883" y="3987913"/>
            <a:ext cx="4229100" cy="2404872"/>
          </a:xfrm>
          <a:prstGeom prst="rect">
            <a:avLst/>
          </a:prstGeom>
          <a:solidFill>
            <a:srgbClr val="81D3EB">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A35621E-CB41-7797-DEB8-94080B690C2D}"/>
              </a:ext>
            </a:extLst>
          </p:cNvPr>
          <p:cNvSpPr/>
          <p:nvPr/>
        </p:nvSpPr>
        <p:spPr>
          <a:xfrm>
            <a:off x="270989" y="4449064"/>
            <a:ext cx="1547814" cy="154424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65B468-96A2-F613-E4E5-8EBA65347DFB}"/>
              </a:ext>
            </a:extLst>
          </p:cNvPr>
          <p:cNvSpPr>
            <a:spLocks noGrp="1"/>
          </p:cNvSpPr>
          <p:nvPr>
            <p:ph type="title"/>
          </p:nvPr>
        </p:nvSpPr>
        <p:spPr>
          <a:xfrm>
            <a:off x="3248671" y="88459"/>
            <a:ext cx="5448641" cy="1325563"/>
          </a:xfrm>
        </p:spPr>
        <p:txBody>
          <a:bodyPr/>
          <a:lstStyle/>
          <a:p>
            <a:pPr algn="ctr"/>
            <a:r>
              <a:rPr lang="en-US" dirty="0"/>
              <a:t>The 4 “Rights”</a:t>
            </a:r>
          </a:p>
        </p:txBody>
      </p:sp>
      <p:sp>
        <p:nvSpPr>
          <p:cNvPr id="5" name="Rectangle 4">
            <a:extLst>
              <a:ext uri="{FF2B5EF4-FFF2-40B4-BE49-F238E27FC236}">
                <a16:creationId xmlns:a16="http://schemas.microsoft.com/office/drawing/2014/main" id="{2E46CC7A-410B-6DFD-9AEA-47701EF45A90}"/>
              </a:ext>
            </a:extLst>
          </p:cNvPr>
          <p:cNvSpPr/>
          <p:nvPr/>
        </p:nvSpPr>
        <p:spPr>
          <a:xfrm>
            <a:off x="1620883" y="1430452"/>
            <a:ext cx="4229100" cy="2371726"/>
          </a:xfrm>
          <a:prstGeom prst="rect">
            <a:avLst/>
          </a:prstGeom>
          <a:solidFill>
            <a:srgbClr val="81D3EB">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946794-3134-5D2B-1439-C703DEFDB5AC}"/>
              </a:ext>
            </a:extLst>
          </p:cNvPr>
          <p:cNvSpPr/>
          <p:nvPr/>
        </p:nvSpPr>
        <p:spPr>
          <a:xfrm>
            <a:off x="6096000" y="3987913"/>
            <a:ext cx="4229100" cy="2404872"/>
          </a:xfrm>
          <a:prstGeom prst="rect">
            <a:avLst/>
          </a:prstGeom>
          <a:solidFill>
            <a:srgbClr val="81D3EB">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48444A-36F1-C7D3-D810-461BE88DE5AD}"/>
              </a:ext>
            </a:extLst>
          </p:cNvPr>
          <p:cNvSpPr txBox="1"/>
          <p:nvPr/>
        </p:nvSpPr>
        <p:spPr>
          <a:xfrm>
            <a:off x="1723552" y="1636815"/>
            <a:ext cx="4023761" cy="1908215"/>
          </a:xfrm>
          <a:prstGeom prst="rect">
            <a:avLst/>
          </a:prstGeom>
          <a:noFill/>
        </p:spPr>
        <p:txBody>
          <a:bodyPr wrap="square" rtlCol="0">
            <a:spAutoFit/>
          </a:bodyPr>
          <a:lstStyle/>
          <a:p>
            <a:pPr algn="ctr"/>
            <a:r>
              <a:rPr lang="en-US" sz="2800" b="1" dirty="0">
                <a:solidFill>
                  <a:srgbClr val="00677F"/>
                </a:solidFill>
                <a:latin typeface="Yrsa" panose="02020503060400000000" pitchFamily="18" charset="77"/>
                <a:ea typeface="Roboto"/>
                <a:cs typeface="Roboto"/>
              </a:rPr>
              <a:t>Right Source</a:t>
            </a:r>
            <a:endParaRPr lang="en-US" sz="2800" dirty="0">
              <a:solidFill>
                <a:srgbClr val="00677F"/>
              </a:solidFill>
              <a:latin typeface="Yrsa" panose="02020503060400000000" pitchFamily="18" charset="77"/>
              <a:ea typeface="Roboto"/>
              <a:cs typeface="Roboto"/>
            </a:endParaRPr>
          </a:p>
          <a:p>
            <a:pPr algn="ctr"/>
            <a:r>
              <a:rPr lang="en-US" dirty="0">
                <a:latin typeface="Roboto"/>
                <a:ea typeface="Roboto"/>
                <a:cs typeface="Roboto"/>
              </a:rPr>
              <a:t>Ensure a balanced supply of essential nutrients, considering both naturally available sources and the characteristics of specific products, in plant-available forms.</a:t>
            </a:r>
          </a:p>
        </p:txBody>
      </p:sp>
      <p:pic>
        <p:nvPicPr>
          <p:cNvPr id="3" name="Picture 2">
            <a:extLst>
              <a:ext uri="{FF2B5EF4-FFF2-40B4-BE49-F238E27FC236}">
                <a16:creationId xmlns:a16="http://schemas.microsoft.com/office/drawing/2014/main" id="{3D759591-F8AB-12E3-66F5-9F84B951B7A5}"/>
              </a:ext>
            </a:extLst>
          </p:cNvPr>
          <p:cNvPicPr>
            <a:picLocks noChangeAspect="1"/>
          </p:cNvPicPr>
          <p:nvPr/>
        </p:nvPicPr>
        <p:blipFill rotWithShape="1">
          <a:blip r:embed="rId3">
            <a:clrChange>
              <a:clrFrom>
                <a:srgbClr val="F9F9F9"/>
              </a:clrFrom>
              <a:clrTo>
                <a:srgbClr val="F9F9F9">
                  <a:alpha val="0"/>
                </a:srgbClr>
              </a:clrTo>
            </a:clrChange>
          </a:blip>
          <a:srcRect b="5779"/>
          <a:stretch/>
        </p:blipFill>
        <p:spPr>
          <a:xfrm>
            <a:off x="156348" y="166883"/>
            <a:ext cx="2575594" cy="887350"/>
          </a:xfrm>
          <a:prstGeom prst="rect">
            <a:avLst/>
          </a:prstGeom>
        </p:spPr>
      </p:pic>
      <p:sp>
        <p:nvSpPr>
          <p:cNvPr id="4" name="Oval 3">
            <a:extLst>
              <a:ext uri="{FF2B5EF4-FFF2-40B4-BE49-F238E27FC236}">
                <a16:creationId xmlns:a16="http://schemas.microsoft.com/office/drawing/2014/main" id="{8E079BFC-DCBE-D83C-B504-BD338C81B98B}"/>
              </a:ext>
            </a:extLst>
          </p:cNvPr>
          <p:cNvSpPr/>
          <p:nvPr/>
        </p:nvSpPr>
        <p:spPr>
          <a:xfrm>
            <a:off x="270989" y="1818802"/>
            <a:ext cx="1547814" cy="154424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170344B-C0A0-0848-E5F3-E6AB81959B7F}"/>
              </a:ext>
            </a:extLst>
          </p:cNvPr>
          <p:cNvSpPr/>
          <p:nvPr/>
        </p:nvSpPr>
        <p:spPr>
          <a:xfrm>
            <a:off x="10064929" y="1843191"/>
            <a:ext cx="1547814" cy="154424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7C3E741-415D-BC10-AC3C-F6AD185ACEBC}"/>
              </a:ext>
            </a:extLst>
          </p:cNvPr>
          <p:cNvSpPr/>
          <p:nvPr/>
        </p:nvSpPr>
        <p:spPr>
          <a:xfrm>
            <a:off x="10064929" y="4449064"/>
            <a:ext cx="1547814" cy="154424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F7B7F1E-D3CB-DC46-50BE-AAD4B57BC229}"/>
              </a:ext>
            </a:extLst>
          </p:cNvPr>
          <p:cNvSpPr txBox="1"/>
          <p:nvPr/>
        </p:nvSpPr>
        <p:spPr>
          <a:xfrm>
            <a:off x="6163834" y="1609381"/>
            <a:ext cx="4023761" cy="1354217"/>
          </a:xfrm>
          <a:prstGeom prst="rect">
            <a:avLst/>
          </a:prstGeom>
          <a:noFill/>
        </p:spPr>
        <p:txBody>
          <a:bodyPr wrap="square" rtlCol="0">
            <a:spAutoFit/>
          </a:bodyPr>
          <a:lstStyle/>
          <a:p>
            <a:pPr algn="ctr"/>
            <a:r>
              <a:rPr lang="en-US" sz="2800" b="1" dirty="0">
                <a:solidFill>
                  <a:srgbClr val="00677F"/>
                </a:solidFill>
                <a:latin typeface="Yrsa" panose="02020503060400000000" pitchFamily="18" charset="77"/>
                <a:ea typeface="Roboto"/>
                <a:cs typeface="Roboto"/>
              </a:rPr>
              <a:t>Right Rate</a:t>
            </a:r>
            <a:endParaRPr lang="en-US" sz="2800" dirty="0">
              <a:solidFill>
                <a:srgbClr val="00677F"/>
              </a:solidFill>
              <a:latin typeface="Yrsa" panose="02020503060400000000" pitchFamily="18" charset="77"/>
              <a:ea typeface="Roboto"/>
              <a:cs typeface="Roboto"/>
            </a:endParaRPr>
          </a:p>
          <a:p>
            <a:pPr algn="ctr"/>
            <a:r>
              <a:rPr lang="en-US" dirty="0">
                <a:latin typeface="Roboto"/>
                <a:ea typeface="Roboto"/>
                <a:cs typeface="Roboto"/>
              </a:rPr>
              <a:t>Assess and make decisions based on soil nutrient supply and plant demand.</a:t>
            </a:r>
          </a:p>
        </p:txBody>
      </p:sp>
      <p:sp>
        <p:nvSpPr>
          <p:cNvPr id="34" name="TextBox 33">
            <a:extLst>
              <a:ext uri="{FF2B5EF4-FFF2-40B4-BE49-F238E27FC236}">
                <a16:creationId xmlns:a16="http://schemas.microsoft.com/office/drawing/2014/main" id="{756DC4D6-ACD1-8021-9114-AB866A69A26B}"/>
              </a:ext>
            </a:extLst>
          </p:cNvPr>
          <p:cNvSpPr txBox="1"/>
          <p:nvPr/>
        </p:nvSpPr>
        <p:spPr>
          <a:xfrm>
            <a:off x="1797923" y="4246056"/>
            <a:ext cx="3888086" cy="1631216"/>
          </a:xfrm>
          <a:prstGeom prst="rect">
            <a:avLst/>
          </a:prstGeom>
          <a:noFill/>
        </p:spPr>
        <p:txBody>
          <a:bodyPr wrap="square" rtlCol="0">
            <a:spAutoFit/>
          </a:bodyPr>
          <a:lstStyle/>
          <a:p>
            <a:pPr algn="ctr"/>
            <a:r>
              <a:rPr lang="en-US" sz="2800" b="1" dirty="0">
                <a:solidFill>
                  <a:srgbClr val="00677F"/>
                </a:solidFill>
                <a:latin typeface="Yrsa" panose="02020503060400000000" pitchFamily="18" charset="77"/>
                <a:ea typeface="Roboto"/>
                <a:cs typeface="Roboto"/>
              </a:rPr>
              <a:t>Right Time</a:t>
            </a:r>
            <a:endParaRPr lang="en-US" sz="2800" dirty="0">
              <a:solidFill>
                <a:srgbClr val="00677F"/>
              </a:solidFill>
              <a:latin typeface="Yrsa" panose="02020503060400000000" pitchFamily="18" charset="77"/>
              <a:ea typeface="Roboto"/>
              <a:cs typeface="Roboto"/>
            </a:endParaRPr>
          </a:p>
          <a:p>
            <a:pPr algn="ctr"/>
            <a:r>
              <a:rPr lang="en-US" dirty="0">
                <a:latin typeface="Roboto"/>
                <a:ea typeface="Roboto"/>
                <a:cs typeface="Roboto"/>
              </a:rPr>
              <a:t>Assess and make decisions based on the dynamics of crop uptake, soil supply, nutrient loss risks, and field operation logistics.</a:t>
            </a:r>
          </a:p>
        </p:txBody>
      </p:sp>
      <p:sp>
        <p:nvSpPr>
          <p:cNvPr id="35" name="TextBox 34">
            <a:extLst>
              <a:ext uri="{FF2B5EF4-FFF2-40B4-BE49-F238E27FC236}">
                <a16:creationId xmlns:a16="http://schemas.microsoft.com/office/drawing/2014/main" id="{B662FD8E-1AE8-7ADA-9102-2E5BD98A6FB2}"/>
              </a:ext>
            </a:extLst>
          </p:cNvPr>
          <p:cNvSpPr txBox="1"/>
          <p:nvPr/>
        </p:nvSpPr>
        <p:spPr>
          <a:xfrm>
            <a:off x="6198669" y="4246056"/>
            <a:ext cx="4023761" cy="1908215"/>
          </a:xfrm>
          <a:prstGeom prst="rect">
            <a:avLst/>
          </a:prstGeom>
          <a:noFill/>
        </p:spPr>
        <p:txBody>
          <a:bodyPr wrap="square" rtlCol="0">
            <a:spAutoFit/>
          </a:bodyPr>
          <a:lstStyle/>
          <a:p>
            <a:pPr algn="ctr"/>
            <a:r>
              <a:rPr lang="en-US" sz="2800" b="1" dirty="0">
                <a:solidFill>
                  <a:srgbClr val="00677F"/>
                </a:solidFill>
                <a:latin typeface="Yrsa" panose="02020503060400000000" pitchFamily="18" charset="77"/>
                <a:ea typeface="Roboto"/>
                <a:cs typeface="Roboto"/>
              </a:rPr>
              <a:t>Right Place</a:t>
            </a:r>
            <a:endParaRPr lang="en-US" sz="2800" dirty="0">
              <a:solidFill>
                <a:srgbClr val="00677F"/>
              </a:solidFill>
              <a:latin typeface="Yrsa" panose="02020503060400000000" pitchFamily="18" charset="77"/>
              <a:ea typeface="Roboto"/>
              <a:cs typeface="Roboto"/>
            </a:endParaRPr>
          </a:p>
          <a:p>
            <a:pPr algn="ctr"/>
            <a:r>
              <a:rPr lang="en-US" dirty="0">
                <a:latin typeface="Roboto"/>
                <a:ea typeface="Roboto"/>
                <a:cs typeface="Roboto"/>
              </a:rPr>
              <a:t>Address root-soil dynamics and nutrient movement and manage spatial variability within the field to meet site-specific crop needs and limit potential losses from the field.</a:t>
            </a:r>
          </a:p>
        </p:txBody>
      </p:sp>
      <p:pic>
        <p:nvPicPr>
          <p:cNvPr id="36" name="Picture 35" descr="A line drawing of a mountain&#10;&#10;Description automatically generated">
            <a:extLst>
              <a:ext uri="{FF2B5EF4-FFF2-40B4-BE49-F238E27FC236}">
                <a16:creationId xmlns:a16="http://schemas.microsoft.com/office/drawing/2014/main" id="{EC0E7635-FBA3-C6FB-5A3D-7D28945A3813}"/>
              </a:ext>
            </a:extLst>
          </p:cNvPr>
          <p:cNvPicPr>
            <a:picLocks noChangeAspect="1"/>
          </p:cNvPicPr>
          <p:nvPr/>
        </p:nvPicPr>
        <p:blipFill rotWithShape="1">
          <a:blip r:embed="rId4">
            <a:clrChange>
              <a:clrFrom>
                <a:srgbClr val="FFFFFF"/>
              </a:clrFrom>
              <a:clrTo>
                <a:srgbClr val="FFFFFF">
                  <a:alpha val="0"/>
                </a:srgbClr>
              </a:clrTo>
            </a:clrChange>
          </a:blip>
          <a:srcRect t="40202" b="21212"/>
          <a:stretch/>
        </p:blipFill>
        <p:spPr>
          <a:xfrm>
            <a:off x="333240" y="2189397"/>
            <a:ext cx="1485563" cy="573217"/>
          </a:xfrm>
          <a:prstGeom prst="rect">
            <a:avLst/>
          </a:prstGeom>
        </p:spPr>
      </p:pic>
      <p:pic>
        <p:nvPicPr>
          <p:cNvPr id="38" name="Picture 37" descr="A group of water drops&#10;&#10;Description automatically generated">
            <a:extLst>
              <a:ext uri="{FF2B5EF4-FFF2-40B4-BE49-F238E27FC236}">
                <a16:creationId xmlns:a16="http://schemas.microsoft.com/office/drawing/2014/main" id="{F1E5291D-D1A9-73E4-496B-29E72777959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82764" y="2019457"/>
            <a:ext cx="1112144" cy="1112144"/>
          </a:xfrm>
          <a:prstGeom prst="rect">
            <a:avLst/>
          </a:prstGeom>
        </p:spPr>
      </p:pic>
      <p:pic>
        <p:nvPicPr>
          <p:cNvPr id="44" name="Graphic 43" descr="Daily calendar outline">
            <a:extLst>
              <a:ext uri="{FF2B5EF4-FFF2-40B4-BE49-F238E27FC236}">
                <a16:creationId xmlns:a16="http://schemas.microsoft.com/office/drawing/2014/main" id="{DC17B884-7809-430B-5E20-4B4593C5D3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9221" y="4645458"/>
            <a:ext cx="1210470" cy="1210470"/>
          </a:xfrm>
          <a:prstGeom prst="rect">
            <a:avLst/>
          </a:prstGeom>
        </p:spPr>
      </p:pic>
      <p:pic>
        <p:nvPicPr>
          <p:cNvPr id="47" name="Picture 46" descr="A blue line drawing of plants growing&#10;&#10;Description automatically generated">
            <a:extLst>
              <a:ext uri="{FF2B5EF4-FFF2-40B4-BE49-F238E27FC236}">
                <a16:creationId xmlns:a16="http://schemas.microsoft.com/office/drawing/2014/main" id="{07B1FD19-0D84-7DFB-8B32-963D72AC29A8}"/>
              </a:ext>
            </a:extLst>
          </p:cNvPr>
          <p:cNvPicPr>
            <a:picLocks noChangeAspect="1"/>
          </p:cNvPicPr>
          <p:nvPr/>
        </p:nvPicPr>
        <p:blipFill>
          <a:blip r:embed="rId8"/>
          <a:stretch>
            <a:fillRect/>
          </a:stretch>
        </p:blipFill>
        <p:spPr>
          <a:xfrm>
            <a:off x="10174372" y="4491374"/>
            <a:ext cx="1302327" cy="1302327"/>
          </a:xfrm>
          <a:prstGeom prst="rect">
            <a:avLst/>
          </a:prstGeom>
        </p:spPr>
      </p:pic>
    </p:spTree>
    <p:extLst>
      <p:ext uri="{BB962C8B-B14F-4D97-AF65-F5344CB8AC3E}">
        <p14:creationId xmlns:p14="http://schemas.microsoft.com/office/powerpoint/2010/main" val="1418775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FAED2116-0D5E-2AE1-9072-858F83378398}"/>
              </a:ext>
            </a:extLst>
          </p:cNvPr>
          <p:cNvSpPr/>
          <p:nvPr/>
        </p:nvSpPr>
        <p:spPr>
          <a:xfrm>
            <a:off x="6096000" y="4762642"/>
            <a:ext cx="827272" cy="825363"/>
          </a:xfrm>
          <a:prstGeom prst="ellipse">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AEEDE8A8-01CA-71CA-4E0C-EC0EBCD9CD08}"/>
              </a:ext>
            </a:extLst>
          </p:cNvPr>
          <p:cNvSpPr/>
          <p:nvPr/>
        </p:nvSpPr>
        <p:spPr>
          <a:xfrm>
            <a:off x="6096000" y="2292827"/>
            <a:ext cx="827272" cy="825363"/>
          </a:xfrm>
          <a:prstGeom prst="ellipse">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4F589288-B4B9-09D8-A87F-495F92FCA7F3}"/>
              </a:ext>
            </a:extLst>
          </p:cNvPr>
          <p:cNvSpPr>
            <a:spLocks noGrp="1"/>
          </p:cNvSpPr>
          <p:nvPr>
            <p:ph type="body" sz="quarter" idx="13"/>
          </p:nvPr>
        </p:nvSpPr>
        <p:spPr>
          <a:xfrm>
            <a:off x="6000030" y="990598"/>
            <a:ext cx="5402261" cy="1133475"/>
          </a:xfrm>
        </p:spPr>
        <p:txBody>
          <a:bodyPr>
            <a:normAutofit/>
          </a:bodyPr>
          <a:lstStyle/>
          <a:p>
            <a:r>
              <a:rPr lang="en-US" dirty="0"/>
              <a:t>Flip Through &amp; Find:</a:t>
            </a:r>
          </a:p>
        </p:txBody>
      </p:sp>
      <p:sp>
        <p:nvSpPr>
          <p:cNvPr id="9" name="TextBox 8">
            <a:extLst>
              <a:ext uri="{FF2B5EF4-FFF2-40B4-BE49-F238E27FC236}">
                <a16:creationId xmlns:a16="http://schemas.microsoft.com/office/drawing/2014/main" id="{046AF1C3-7566-631F-E20E-891A37178735}"/>
              </a:ext>
            </a:extLst>
          </p:cNvPr>
          <p:cNvSpPr txBox="1"/>
          <p:nvPr/>
        </p:nvSpPr>
        <p:spPr>
          <a:xfrm>
            <a:off x="7125574" y="2292827"/>
            <a:ext cx="4769168" cy="3539430"/>
          </a:xfrm>
          <a:prstGeom prst="rect">
            <a:avLst/>
          </a:prstGeom>
          <a:noFill/>
        </p:spPr>
        <p:txBody>
          <a:bodyPr wrap="square" rtlCol="0">
            <a:spAutoFit/>
          </a:bodyPr>
          <a:lstStyle/>
          <a:p>
            <a:pPr marR="0" lvl="0">
              <a:spcBef>
                <a:spcPts val="0"/>
              </a:spcBef>
              <a:spcAft>
                <a:spcPts val="0"/>
              </a:spcAft>
            </a:pPr>
            <a:r>
              <a:rPr lang="en-US" sz="3200" b="1" dirty="0">
                <a:solidFill>
                  <a:srgbClr val="00677F"/>
                </a:solidFill>
                <a:effectLst/>
                <a:latin typeface="Roboto" panose="02000000000000000000" pitchFamily="2" charset="0"/>
                <a:ea typeface="Roboto" panose="02000000000000000000" pitchFamily="2" charset="0"/>
                <a:cs typeface="Roboto" panose="02000000000000000000" pitchFamily="2" charset="0"/>
              </a:rPr>
              <a:t>Exclamation Points: </a:t>
            </a:r>
            <a:r>
              <a:rPr lang="en-US" sz="3200" dirty="0">
                <a:effectLst/>
                <a:latin typeface="Roboto" panose="02000000000000000000" pitchFamily="2" charset="0"/>
                <a:ea typeface="Roboto" panose="02000000000000000000" pitchFamily="2" charset="0"/>
                <a:cs typeface="Roboto" panose="02000000000000000000" pitchFamily="2" charset="0"/>
              </a:rPr>
              <a:t>things you value or appreciate about the resource</a:t>
            </a:r>
          </a:p>
          <a:p>
            <a:pPr marR="0" lvl="0">
              <a:spcBef>
                <a:spcPts val="0"/>
              </a:spcBef>
              <a:spcAft>
                <a:spcPts val="0"/>
              </a:spcAft>
            </a:pPr>
            <a:endParaRPr lang="en-US" sz="3200" dirty="0">
              <a:solidFill>
                <a:srgbClr val="00677F"/>
              </a:solidFill>
              <a:latin typeface="Roboto" panose="02000000000000000000" pitchFamily="2" charset="0"/>
              <a:ea typeface="Roboto" panose="02000000000000000000" pitchFamily="2" charset="0"/>
              <a:cs typeface="Roboto" panose="02000000000000000000" pitchFamily="2" charset="0"/>
            </a:endParaRPr>
          </a:p>
          <a:p>
            <a:pPr marR="0" lvl="0">
              <a:spcBef>
                <a:spcPts val="0"/>
              </a:spcBef>
              <a:spcAft>
                <a:spcPts val="0"/>
              </a:spcAft>
            </a:pPr>
            <a:r>
              <a:rPr lang="en-US" sz="3200" b="1" dirty="0">
                <a:solidFill>
                  <a:srgbClr val="00677F"/>
                </a:solidFill>
                <a:effectLst/>
                <a:latin typeface="Roboto" panose="02000000000000000000" pitchFamily="2" charset="0"/>
                <a:ea typeface="Roboto" panose="02000000000000000000" pitchFamily="2" charset="0"/>
                <a:cs typeface="Roboto" panose="02000000000000000000" pitchFamily="2" charset="0"/>
              </a:rPr>
              <a:t>Question Marks: </a:t>
            </a:r>
            <a:r>
              <a:rPr lang="en-US" sz="3200" dirty="0">
                <a:effectLst/>
                <a:latin typeface="Roboto" panose="02000000000000000000" pitchFamily="2" charset="0"/>
                <a:ea typeface="Roboto" panose="02000000000000000000" pitchFamily="2" charset="0"/>
                <a:cs typeface="Roboto" panose="02000000000000000000" pitchFamily="2" charset="0"/>
              </a:rPr>
              <a:t>things you don’t understand yet</a:t>
            </a:r>
          </a:p>
        </p:txBody>
      </p:sp>
      <p:pic>
        <p:nvPicPr>
          <p:cNvPr id="3" name="Picture 2" descr="A close-up of a leafy green plant&#10;&#10;Description automatically generated">
            <a:extLst>
              <a:ext uri="{FF2B5EF4-FFF2-40B4-BE49-F238E27FC236}">
                <a16:creationId xmlns:a16="http://schemas.microsoft.com/office/drawing/2014/main" id="{C2DF86F3-C68D-D137-FE42-80DAD4FC3171}"/>
              </a:ext>
            </a:extLst>
          </p:cNvPr>
          <p:cNvPicPr>
            <a:picLocks noChangeAspect="1"/>
          </p:cNvPicPr>
          <p:nvPr/>
        </p:nvPicPr>
        <p:blipFill>
          <a:blip r:embed="rId3"/>
          <a:stretch>
            <a:fillRect/>
          </a:stretch>
        </p:blipFill>
        <p:spPr>
          <a:xfrm>
            <a:off x="886691" y="0"/>
            <a:ext cx="4817044" cy="6858000"/>
          </a:xfrm>
          <a:prstGeom prst="rect">
            <a:avLst/>
          </a:prstGeom>
        </p:spPr>
      </p:pic>
      <p:sp>
        <p:nvSpPr>
          <p:cNvPr id="4" name="Oval 3">
            <a:extLst>
              <a:ext uri="{FF2B5EF4-FFF2-40B4-BE49-F238E27FC236}">
                <a16:creationId xmlns:a16="http://schemas.microsoft.com/office/drawing/2014/main" id="{F090CD79-FDD2-61AF-0302-7E5C7E640967}"/>
              </a:ext>
            </a:extLst>
          </p:cNvPr>
          <p:cNvSpPr/>
          <p:nvPr/>
        </p:nvSpPr>
        <p:spPr>
          <a:xfrm>
            <a:off x="112783" y="4308764"/>
            <a:ext cx="2299449" cy="2294142"/>
          </a:xfrm>
          <a:prstGeom prst="ellipse">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Exclamation mark with solid fill">
            <a:extLst>
              <a:ext uri="{FF2B5EF4-FFF2-40B4-BE49-F238E27FC236}">
                <a16:creationId xmlns:a16="http://schemas.microsoft.com/office/drawing/2014/main" id="{B8D41032-C9B3-9093-2D7D-E9FD0984D0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50458" y="2428870"/>
            <a:ext cx="539944" cy="539944"/>
          </a:xfrm>
          <a:prstGeom prst="rect">
            <a:avLst/>
          </a:prstGeom>
        </p:spPr>
      </p:pic>
      <p:pic>
        <p:nvPicPr>
          <p:cNvPr id="16" name="Graphic 15" descr="Question Mark with solid fill">
            <a:extLst>
              <a:ext uri="{FF2B5EF4-FFF2-40B4-BE49-F238E27FC236}">
                <a16:creationId xmlns:a16="http://schemas.microsoft.com/office/drawing/2014/main" id="{41640212-C6CB-9DAD-451E-35318B5316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29860" y="4868809"/>
            <a:ext cx="599518" cy="599518"/>
          </a:xfrm>
          <a:prstGeom prst="rect">
            <a:avLst/>
          </a:prstGeom>
        </p:spPr>
      </p:pic>
      <p:pic>
        <p:nvPicPr>
          <p:cNvPr id="5" name="Picture 4" descr="A qr code on a black background&#10;&#10;Description automatically generated">
            <a:extLst>
              <a:ext uri="{FF2B5EF4-FFF2-40B4-BE49-F238E27FC236}">
                <a16:creationId xmlns:a16="http://schemas.microsoft.com/office/drawing/2014/main" id="{942762B9-2822-B3E6-07DC-B912DC7CD72C}"/>
              </a:ext>
            </a:extLst>
          </p:cNvPr>
          <p:cNvPicPr>
            <a:picLocks noChangeAspect="1"/>
          </p:cNvPicPr>
          <p:nvPr/>
        </p:nvPicPr>
        <p:blipFill>
          <a:blip r:embed="rId8"/>
          <a:stretch>
            <a:fillRect/>
          </a:stretch>
        </p:blipFill>
        <p:spPr>
          <a:xfrm>
            <a:off x="-535148" y="2744175"/>
            <a:ext cx="3604378" cy="6407783"/>
          </a:xfrm>
          <a:prstGeom prst="rect">
            <a:avLst/>
          </a:prstGeom>
        </p:spPr>
      </p:pic>
    </p:spTree>
    <p:extLst>
      <p:ext uri="{BB962C8B-B14F-4D97-AF65-F5344CB8AC3E}">
        <p14:creationId xmlns:p14="http://schemas.microsoft.com/office/powerpoint/2010/main" val="1205244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16975D-8887-61D7-71A1-5C9F5CB53F74}"/>
              </a:ext>
            </a:extLst>
          </p:cNvPr>
          <p:cNvSpPr/>
          <p:nvPr/>
        </p:nvSpPr>
        <p:spPr>
          <a:xfrm>
            <a:off x="4965709" y="4699199"/>
            <a:ext cx="6796800" cy="1970790"/>
          </a:xfrm>
          <a:prstGeom prst="rect">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BAC4B94-526D-4EE0-0BB6-7652924E1FD9}"/>
              </a:ext>
            </a:extLst>
          </p:cNvPr>
          <p:cNvSpPr/>
          <p:nvPr/>
        </p:nvSpPr>
        <p:spPr>
          <a:xfrm>
            <a:off x="1266823" y="2941169"/>
            <a:ext cx="2314575" cy="2231223"/>
          </a:xfrm>
          <a:prstGeom prst="ellipse">
            <a:avLst/>
          </a:prstGeom>
          <a:solidFill>
            <a:schemeClr val="bg1"/>
          </a:solidFill>
          <a:ln>
            <a:solidFill>
              <a:srgbClr val="C9DC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62AB786-38E1-FDF0-CB58-6EE3AE2FCA32}"/>
              </a:ext>
            </a:extLst>
          </p:cNvPr>
          <p:cNvSpPr>
            <a:spLocks noGrp="1"/>
          </p:cNvSpPr>
          <p:nvPr>
            <p:ph type="body" sz="quarter" idx="11"/>
          </p:nvPr>
        </p:nvSpPr>
        <p:spPr>
          <a:xfrm>
            <a:off x="713547" y="2213169"/>
            <a:ext cx="3529840" cy="663549"/>
          </a:xfrm>
        </p:spPr>
        <p:txBody>
          <a:bodyPr/>
          <a:lstStyle/>
          <a:p>
            <a:pPr algn="ctr"/>
            <a:r>
              <a:rPr lang="en-US" dirty="0"/>
              <a:t>Table Discussion</a:t>
            </a:r>
          </a:p>
        </p:txBody>
      </p:sp>
      <p:sp>
        <p:nvSpPr>
          <p:cNvPr id="6" name="TextBox 5">
            <a:extLst>
              <a:ext uri="{FF2B5EF4-FFF2-40B4-BE49-F238E27FC236}">
                <a16:creationId xmlns:a16="http://schemas.microsoft.com/office/drawing/2014/main" id="{1B808758-C56F-9590-E72D-81383A4DF21F}"/>
              </a:ext>
            </a:extLst>
          </p:cNvPr>
          <p:cNvSpPr txBox="1"/>
          <p:nvPr/>
        </p:nvSpPr>
        <p:spPr>
          <a:xfrm>
            <a:off x="5212204" y="1016202"/>
            <a:ext cx="6796800" cy="2554545"/>
          </a:xfrm>
          <a:prstGeom prst="rect">
            <a:avLst/>
          </a:prstGeom>
          <a:noFill/>
        </p:spPr>
        <p:txBody>
          <a:bodyPr wrap="square" lIns="91440" tIns="45720" rIns="91440" bIns="45720" anchor="t">
            <a:spAutoFit/>
          </a:bodyPr>
          <a:lstStyle/>
          <a:p>
            <a:pPr marL="0" marR="0">
              <a:spcAft>
                <a:spcPts val="1200"/>
              </a:spcAft>
            </a:pPr>
            <a:r>
              <a:rPr lang="en-US" sz="2400" dirty="0">
                <a:effectLst/>
                <a:latin typeface="Roboto" panose="02000000000000000000" pitchFamily="2" charset="0"/>
                <a:ea typeface="Roboto" panose="02000000000000000000" pitchFamily="2" charset="0"/>
                <a:cs typeface="Roboto" panose="02000000000000000000" pitchFamily="2" charset="0"/>
              </a:rPr>
              <a:t>Getting the 4Rs “right” depends on factors like:</a:t>
            </a:r>
          </a:p>
          <a:p>
            <a:pPr marL="742950" marR="0" lvl="1" indent="-285750">
              <a:spcAft>
                <a:spcPts val="1200"/>
              </a:spcAft>
              <a:buFont typeface="Symbol" pitchFamily="2" charset="2"/>
              <a:buChar char=""/>
            </a:pPr>
            <a:r>
              <a:rPr lang="en-US" sz="2400" dirty="0">
                <a:effectLst/>
                <a:latin typeface="Roboto" panose="02000000000000000000" pitchFamily="2" charset="0"/>
                <a:ea typeface="Roboto" panose="02000000000000000000" pitchFamily="2" charset="0"/>
                <a:cs typeface="Roboto" panose="02000000000000000000" pitchFamily="2" charset="0"/>
              </a:rPr>
              <a:t>Soil composition, texture, and structure</a:t>
            </a:r>
          </a:p>
          <a:p>
            <a:pPr marL="742950" lvl="1" indent="-285750">
              <a:spcAft>
                <a:spcPts val="1200"/>
              </a:spcAft>
              <a:buFont typeface="Symbol" pitchFamily="2" charset="2"/>
              <a:buChar char=""/>
            </a:pPr>
            <a:r>
              <a:rPr lang="en-US" sz="2400" dirty="0">
                <a:effectLst/>
                <a:latin typeface="Roboto"/>
                <a:ea typeface="Roboto"/>
                <a:cs typeface="Roboto"/>
              </a:rPr>
              <a:t>Crop type</a:t>
            </a:r>
            <a:r>
              <a:rPr lang="en-US" sz="2400" dirty="0">
                <a:latin typeface="Roboto"/>
                <a:ea typeface="Roboto"/>
                <a:cs typeface="Roboto"/>
              </a:rPr>
              <a:t> and</a:t>
            </a:r>
            <a:r>
              <a:rPr lang="en-US" sz="2400" dirty="0">
                <a:effectLst/>
                <a:latin typeface="Roboto"/>
                <a:ea typeface="Roboto"/>
                <a:cs typeface="Roboto"/>
              </a:rPr>
              <a:t> genetic yield potential</a:t>
            </a:r>
          </a:p>
          <a:p>
            <a:pPr marL="742950" lvl="1" indent="-285750">
              <a:spcAft>
                <a:spcPts val="1200"/>
              </a:spcAft>
              <a:buFont typeface="Symbol" pitchFamily="2" charset="2"/>
              <a:buChar char=""/>
            </a:pPr>
            <a:r>
              <a:rPr lang="en-US" sz="2400" dirty="0">
                <a:latin typeface="Roboto"/>
                <a:ea typeface="Roboto"/>
                <a:cs typeface="Roboto"/>
              </a:rPr>
              <a:t>Available technology and support systems</a:t>
            </a:r>
            <a:endParaRPr lang="en-US" sz="2400" dirty="0">
              <a:effectLst/>
              <a:latin typeface="Roboto" panose="02000000000000000000" pitchFamily="2" charset="0"/>
              <a:ea typeface="Roboto" panose="02000000000000000000" pitchFamily="2" charset="0"/>
              <a:cs typeface="Roboto" panose="02000000000000000000" pitchFamily="2" charset="0"/>
            </a:endParaRPr>
          </a:p>
          <a:p>
            <a:pPr marL="742950" marR="0" lvl="1" indent="-285750">
              <a:spcAft>
                <a:spcPts val="1200"/>
              </a:spcAft>
              <a:buFont typeface="Symbol" pitchFamily="2" charset="2"/>
              <a:buChar char=""/>
            </a:pPr>
            <a:r>
              <a:rPr lang="en-US" sz="2400" dirty="0">
                <a:effectLst/>
                <a:latin typeface="Roboto" panose="02000000000000000000" pitchFamily="2" charset="0"/>
                <a:ea typeface="Roboto" panose="02000000000000000000" pitchFamily="2" charset="0"/>
                <a:cs typeface="Roboto" panose="02000000000000000000" pitchFamily="2" charset="0"/>
              </a:rPr>
              <a:t>Climate &amp; weather, including solar radiation</a:t>
            </a:r>
          </a:p>
        </p:txBody>
      </p:sp>
      <p:pic>
        <p:nvPicPr>
          <p:cNvPr id="8" name="Graphic 7" descr="Boardroom with solid fill">
            <a:extLst>
              <a:ext uri="{FF2B5EF4-FFF2-40B4-BE49-F238E27FC236}">
                <a16:creationId xmlns:a16="http://schemas.microsoft.com/office/drawing/2014/main" id="{0C686491-E539-E69B-1677-36839C42E0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8286" y="3170956"/>
            <a:ext cx="1771650" cy="1771650"/>
          </a:xfrm>
          <a:prstGeom prst="rect">
            <a:avLst/>
          </a:prstGeom>
        </p:spPr>
      </p:pic>
      <p:sp>
        <p:nvSpPr>
          <p:cNvPr id="4" name="TextBox 3">
            <a:extLst>
              <a:ext uri="{FF2B5EF4-FFF2-40B4-BE49-F238E27FC236}">
                <a16:creationId xmlns:a16="http://schemas.microsoft.com/office/drawing/2014/main" id="{22A050DC-25E5-FC5D-75A0-00A282041C57}"/>
              </a:ext>
            </a:extLst>
          </p:cNvPr>
          <p:cNvSpPr txBox="1"/>
          <p:nvPr/>
        </p:nvSpPr>
        <p:spPr>
          <a:xfrm>
            <a:off x="5304002" y="4899764"/>
            <a:ext cx="6209125" cy="1569660"/>
          </a:xfrm>
          <a:prstGeom prst="rect">
            <a:avLst/>
          </a:prstGeom>
          <a:noFill/>
        </p:spPr>
        <p:txBody>
          <a:bodyPr wrap="square">
            <a:spAutoFit/>
          </a:bodyPr>
          <a:lstStyle/>
          <a:p>
            <a:r>
              <a:rPr lang="en-US" sz="2400" dirty="0">
                <a:effectLst/>
                <a:latin typeface="Yrsa" panose="02020503060400000000" pitchFamily="18" charset="77"/>
                <a:ea typeface="Roboto" panose="02000000000000000000" pitchFamily="2" charset="0"/>
                <a:cs typeface="Times New Roman" panose="02020603050405020304" pitchFamily="18" charset="0"/>
              </a:rPr>
              <a:t>Which of these factors you think is the </a:t>
            </a:r>
            <a:br>
              <a:rPr lang="en-US" sz="2400" dirty="0">
                <a:effectLst/>
                <a:latin typeface="Yrsa" panose="02020503060400000000" pitchFamily="18" charset="77"/>
                <a:ea typeface="Roboto" panose="02000000000000000000" pitchFamily="2" charset="0"/>
                <a:cs typeface="Times New Roman" panose="02020603050405020304" pitchFamily="18" charset="0"/>
              </a:rPr>
            </a:br>
            <a:r>
              <a:rPr lang="en-US" sz="2400" b="1" dirty="0">
                <a:effectLst/>
                <a:latin typeface="Yrsa" panose="02020503060400000000" pitchFamily="18" charset="77"/>
                <a:ea typeface="Roboto" panose="02000000000000000000" pitchFamily="2" charset="0"/>
                <a:cs typeface="Times New Roman" panose="02020603050405020304" pitchFamily="18" charset="0"/>
              </a:rPr>
              <a:t>most challenging</a:t>
            </a:r>
            <a:r>
              <a:rPr lang="en-US" sz="2400" dirty="0">
                <a:effectLst/>
                <a:latin typeface="Yrsa" panose="02020503060400000000" pitchFamily="18" charset="77"/>
                <a:ea typeface="Roboto" panose="02000000000000000000" pitchFamily="2" charset="0"/>
                <a:cs typeface="Times New Roman" panose="02020603050405020304" pitchFamily="18" charset="0"/>
              </a:rPr>
              <a:t> when trying to achieve the 4R’s? Wha</a:t>
            </a:r>
            <a:r>
              <a:rPr lang="en-US" sz="2400" dirty="0">
                <a:latin typeface="Yrsa" panose="02020503060400000000" pitchFamily="18" charset="77"/>
                <a:ea typeface="Roboto" panose="02000000000000000000" pitchFamily="2" charset="0"/>
                <a:cs typeface="Times New Roman" panose="02020603050405020304" pitchFamily="18" charset="0"/>
              </a:rPr>
              <a:t>t are low-cost or efficient ways to address those challenges</a:t>
            </a:r>
            <a:endParaRPr lang="en-US" sz="2400" dirty="0">
              <a:latin typeface="Yrsa" panose="02020503060400000000" pitchFamily="18" charset="77"/>
            </a:endParaRPr>
          </a:p>
        </p:txBody>
      </p:sp>
    </p:spTree>
    <p:extLst>
      <p:ext uri="{BB962C8B-B14F-4D97-AF65-F5344CB8AC3E}">
        <p14:creationId xmlns:p14="http://schemas.microsoft.com/office/powerpoint/2010/main" val="28188724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AE3A6278726F4FB6E03FFCD954CD3F" ma:contentTypeVersion="20" ma:contentTypeDescription="Create a new document." ma:contentTypeScope="" ma:versionID="522acf4542fee1d7212ac493af49b543">
  <xsd:schema xmlns:xsd="http://www.w3.org/2001/XMLSchema" xmlns:xs="http://www.w3.org/2001/XMLSchema" xmlns:p="http://schemas.microsoft.com/office/2006/metadata/properties" xmlns:ns1="http://schemas.microsoft.com/sharepoint/v3" xmlns:ns2="30451555-c52e-41e7-951f-95941041765f" xmlns:ns3="a58d044e-081a-4ad3-aa65-47d79dd05137" targetNamespace="http://schemas.microsoft.com/office/2006/metadata/properties" ma:root="true" ma:fieldsID="efa28df5dcab59b6a59c250e3e86c043" ns1:_="" ns2:_="" ns3:_="">
    <xsd:import namespace="http://schemas.microsoft.com/sharepoint/v3"/>
    <xsd:import namespace="30451555-c52e-41e7-951f-95941041765f"/>
    <xsd:import namespace="a58d044e-081a-4ad3-aa65-47d79dd0513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451555-c52e-41e7-951f-9594104176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85e4c06d-933f-4a7b-80f6-d9cbe1d2fab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8d044e-081a-4ad3-aa65-47d79dd0513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bbe9cd1b-3047-4d12-b9dd-2bb3b3558e67}" ma:internalName="TaxCatchAll" ma:showField="CatchAllData" ma:web="a58d044e-081a-4ad3-aa65-47d79dd051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30451555-c52e-41e7-951f-95941041765f">
      <Terms xmlns="http://schemas.microsoft.com/office/infopath/2007/PartnerControls"/>
    </lcf76f155ced4ddcb4097134ff3c332f>
    <TaxCatchAll xmlns="a58d044e-081a-4ad3-aa65-47d79dd05137"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11E721-5498-4F9B-ADB5-761CACFB2A76}"/>
</file>

<file path=customXml/itemProps2.xml><?xml version="1.0" encoding="utf-8"?>
<ds:datastoreItem xmlns:ds="http://schemas.openxmlformats.org/officeDocument/2006/customXml" ds:itemID="{4CF9DE0B-C36B-4F58-AEA3-C05BD1AB6ACC}">
  <ds:schemaRefs>
    <ds:schemaRef ds:uri="http://schemas.microsoft.com/office/2006/metadata/properties"/>
    <ds:schemaRef ds:uri="http://schemas.microsoft.com/office/infopath/2007/PartnerControls"/>
    <ds:schemaRef ds:uri="http://schemas.microsoft.com/sharepoint/v3"/>
    <ds:schemaRef ds:uri="30451555-c52e-41e7-951f-95941041765f"/>
    <ds:schemaRef ds:uri="a58d044e-081a-4ad3-aa65-47d79dd05137"/>
  </ds:schemaRefs>
</ds:datastoreItem>
</file>

<file path=customXml/itemProps3.xml><?xml version="1.0" encoding="utf-8"?>
<ds:datastoreItem xmlns:ds="http://schemas.openxmlformats.org/officeDocument/2006/customXml" ds:itemID="{CB20EBC7-5215-40C8-8147-FA8DF55C92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400</Words>
  <Application>Microsoft Office PowerPoint</Application>
  <PresentationFormat>Widescreen</PresentationFormat>
  <Paragraphs>61</Paragraphs>
  <Slides>12</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Open Sans ExtraBold</vt:lpstr>
      <vt:lpstr>Roboto</vt:lpstr>
      <vt:lpstr>Symbol</vt:lpstr>
      <vt:lpstr>Yrsa</vt:lpstr>
      <vt:lpstr>Office Theme</vt:lpstr>
      <vt:lpstr>PowerPoint Presentation</vt:lpstr>
      <vt:lpstr>PowerPoint Presentation</vt:lpstr>
      <vt:lpstr>PowerPoint Presentation</vt:lpstr>
      <vt:lpstr>What is Sustainability?</vt:lpstr>
      <vt:lpstr>PowerPoint Presentation</vt:lpstr>
      <vt:lpstr>PowerPoint Presentation</vt:lpstr>
      <vt:lpstr>The 4 “Rights”</vt:lpstr>
      <vt:lpstr>PowerPoint Presentation</vt:lpstr>
      <vt:lpstr>PowerPoint Presentation</vt:lpstr>
      <vt:lpstr>PowerPoint Presentation</vt:lpstr>
      <vt:lpstr>Choose ONE Case Study as a team: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Loughridge</dc:creator>
  <cp:lastModifiedBy>Harriet Wegmeyer</cp:lastModifiedBy>
  <cp:revision>2</cp:revision>
  <dcterms:created xsi:type="dcterms:W3CDTF">2023-12-15T23:33:19Z</dcterms:created>
  <dcterms:modified xsi:type="dcterms:W3CDTF">2024-01-22T15:17:15Z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0x0101001EAE3A6278726F4FB6E03FFCD954CD3F</vt:lpwstr>
  </property>
</Properties>
</file>