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modernComment_1AF_97BDFFCB.xml" ContentType="application/vnd.ms-powerpoint.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3"/>
  </p:sldMasterIdLst>
  <p:notesMasterIdLst>
    <p:notesMasterId r:id="rId17"/>
  </p:notesMasterIdLst>
  <p:sldIdLst>
    <p:sldId id="358" r:id="rId4"/>
    <p:sldId id="431" r:id="rId5"/>
    <p:sldId id="435" r:id="rId6"/>
    <p:sldId id="350" r:id="rId7"/>
    <p:sldId id="436" r:id="rId8"/>
    <p:sldId id="352" r:id="rId9"/>
    <p:sldId id="356" r:id="rId10"/>
    <p:sldId id="351" r:id="rId11"/>
    <p:sldId id="354" r:id="rId12"/>
    <p:sldId id="355" r:id="rId13"/>
    <p:sldId id="438" r:id="rId14"/>
    <p:sldId id="437" r:id="rId15"/>
    <p:sldId id="357"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53F6DB1-409C-E3D1-D914-DAD8191801DE}" name="Lauren Millang" initials="LM" userId="QJ/LZTtrugZrugnJGUo/TUleAxkDapYKvTJKD1jZa98="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6654"/>
  </p:normalViewPr>
  <p:slideViewPr>
    <p:cSldViewPr snapToGrid="0">
      <p:cViewPr varScale="1">
        <p:scale>
          <a:sx n="95" d="100"/>
          <a:sy n="95" d="100"/>
        </p:scale>
        <p:origin x="5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presProps" Target="presProps.xml"/><Relationship Id="rId3" Type="http://schemas.openxmlformats.org/officeDocument/2006/relationships/slideMaster" Target="slideMasters/slideMaster1.xml"/><Relationship Id="rId21"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microsoft.com/office/2018/10/relationships/authors" Target="authors.xml"/></Relationships>
</file>

<file path=ppt/comments/modernComment_1AF_97BDFFCB.xml><?xml version="1.0" encoding="utf-8"?>
<p188:cmLst xmlns:a="http://schemas.openxmlformats.org/drawingml/2006/main" xmlns:r="http://schemas.openxmlformats.org/officeDocument/2006/relationships" xmlns:p188="http://schemas.microsoft.com/office/powerpoint/2018/8/main">
  <p188:cm id="{6DA2AEE1-48A2-41EC-BF23-CA3750DA85AD}" authorId="{F53F6DB1-409C-E3D1-D914-DAD8191801DE}" created="2023-12-12T17:18:35.079">
    <ac:deMkLst xmlns:ac="http://schemas.microsoft.com/office/drawing/2013/main/command">
      <pc:docMk xmlns:pc="http://schemas.microsoft.com/office/powerpoint/2013/main/command"/>
      <pc:sldMk xmlns:pc="http://schemas.microsoft.com/office/powerpoint/2013/main/command" cId="2545811403" sldId="431"/>
      <ac:spMk id="11" creationId="{094B3B07-02FE-65BF-ED14-8F13C99D5A89}"/>
    </ac:deMkLst>
    <p188:txBody>
      <a:bodyPr/>
      <a:lstStyle/>
      <a:p>
        <a:r>
          <a:rPr lang="en-US"/>
          <a:t>TFI: You may need to adjust these expectations based on details that we do not know yet. Restroom location, where drinks are at, any other participant expectations can be added to this slide.</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CAA3EF-650E-7E4E-8355-8436CA8FB528}" type="datetimeFigureOut">
              <a:rPr lang="en-US" smtClean="0"/>
              <a:t>1/15/2024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4A1CFB-D644-DB45-8B33-B624968AC62B}" type="slidenum">
              <a:rPr lang="en-US" smtClean="0"/>
              <a:t>‹#›</a:t>
            </a:fld>
            <a:endParaRPr lang="en-US" dirty="0"/>
          </a:p>
        </p:txBody>
      </p:sp>
    </p:spTree>
    <p:extLst>
      <p:ext uri="{BB962C8B-B14F-4D97-AF65-F5344CB8AC3E}">
        <p14:creationId xmlns:p14="http://schemas.microsoft.com/office/powerpoint/2010/main" val="11919959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20F2CA-B16B-C940-9D3F-E552492B5CAE}" type="slidenum">
              <a:rPr lang="en-US" smtClean="0"/>
              <a:t>2</a:t>
            </a:fld>
            <a:endParaRPr lang="en-US" dirty="0"/>
          </a:p>
        </p:txBody>
      </p:sp>
    </p:spTree>
    <p:extLst>
      <p:ext uri="{BB962C8B-B14F-4D97-AF65-F5344CB8AC3E}">
        <p14:creationId xmlns:p14="http://schemas.microsoft.com/office/powerpoint/2010/main" val="11492817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20F2CA-B16B-C940-9D3F-E552492B5CAE}" type="slidenum">
              <a:rPr lang="en-US" smtClean="0"/>
              <a:t>12</a:t>
            </a:fld>
            <a:endParaRPr lang="en-US" dirty="0"/>
          </a:p>
        </p:txBody>
      </p:sp>
    </p:spTree>
    <p:extLst>
      <p:ext uri="{BB962C8B-B14F-4D97-AF65-F5344CB8AC3E}">
        <p14:creationId xmlns:p14="http://schemas.microsoft.com/office/powerpoint/2010/main" val="27549139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20F2CA-B16B-C940-9D3F-E552492B5CAE}" type="slidenum">
              <a:rPr lang="en-US" smtClean="0"/>
              <a:t>13</a:t>
            </a:fld>
            <a:endParaRPr lang="en-US" dirty="0"/>
          </a:p>
        </p:txBody>
      </p:sp>
    </p:spTree>
    <p:extLst>
      <p:ext uri="{BB962C8B-B14F-4D97-AF65-F5344CB8AC3E}">
        <p14:creationId xmlns:p14="http://schemas.microsoft.com/office/powerpoint/2010/main" val="8403633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endParaRPr lang="en-US" b="0" i="0" dirty="0">
              <a:solidFill>
                <a:srgbClr val="000000"/>
              </a:solidFill>
              <a:effectLst/>
              <a:latin typeface="Segoe UI" panose="020B0502040204020203" pitchFamily="34" charset="0"/>
            </a:endParaRPr>
          </a:p>
        </p:txBody>
      </p:sp>
      <p:sp>
        <p:nvSpPr>
          <p:cNvPr id="4" name="Slide Number Placeholder 3"/>
          <p:cNvSpPr>
            <a:spLocks noGrp="1"/>
          </p:cNvSpPr>
          <p:nvPr>
            <p:ph type="sldNum" sz="quarter" idx="5"/>
          </p:nvPr>
        </p:nvSpPr>
        <p:spPr/>
        <p:txBody>
          <a:bodyPr/>
          <a:lstStyle/>
          <a:p>
            <a:fld id="{3F20F2CA-B16B-C940-9D3F-E552492B5CAE}" type="slidenum">
              <a:rPr lang="en-US" smtClean="0"/>
              <a:t>4</a:t>
            </a:fld>
            <a:endParaRPr lang="en-US" dirty="0"/>
          </a:p>
        </p:txBody>
      </p:sp>
    </p:spTree>
    <p:extLst>
      <p:ext uri="{BB962C8B-B14F-4D97-AF65-F5344CB8AC3E}">
        <p14:creationId xmlns:p14="http://schemas.microsoft.com/office/powerpoint/2010/main" val="14050421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endParaRPr lang="en-US" b="0" i="0" dirty="0">
              <a:solidFill>
                <a:srgbClr val="000000"/>
              </a:solidFill>
              <a:effectLst/>
              <a:latin typeface="Segoe UI" panose="020B0502040204020203" pitchFamily="34" charset="0"/>
            </a:endParaRPr>
          </a:p>
        </p:txBody>
      </p:sp>
      <p:sp>
        <p:nvSpPr>
          <p:cNvPr id="4" name="Slide Number Placeholder 3"/>
          <p:cNvSpPr>
            <a:spLocks noGrp="1"/>
          </p:cNvSpPr>
          <p:nvPr>
            <p:ph type="sldNum" sz="quarter" idx="5"/>
          </p:nvPr>
        </p:nvSpPr>
        <p:spPr/>
        <p:txBody>
          <a:bodyPr/>
          <a:lstStyle/>
          <a:p>
            <a:fld id="{3F20F2CA-B16B-C940-9D3F-E552492B5CAE}" type="slidenum">
              <a:rPr lang="en-US" smtClean="0"/>
              <a:t>5</a:t>
            </a:fld>
            <a:endParaRPr lang="en-US" dirty="0"/>
          </a:p>
        </p:txBody>
      </p:sp>
    </p:spTree>
    <p:extLst>
      <p:ext uri="{BB962C8B-B14F-4D97-AF65-F5344CB8AC3E}">
        <p14:creationId xmlns:p14="http://schemas.microsoft.com/office/powerpoint/2010/main" val="22330176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20F2CA-B16B-C940-9D3F-E552492B5CAE}" type="slidenum">
              <a:rPr lang="en-US" smtClean="0"/>
              <a:t>6</a:t>
            </a:fld>
            <a:endParaRPr lang="en-US" dirty="0"/>
          </a:p>
        </p:txBody>
      </p:sp>
    </p:spTree>
    <p:extLst>
      <p:ext uri="{BB962C8B-B14F-4D97-AF65-F5344CB8AC3E}">
        <p14:creationId xmlns:p14="http://schemas.microsoft.com/office/powerpoint/2010/main" val="7981697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mj-lt"/>
              <a:buNone/>
            </a:pPr>
            <a:endParaRPr lang="en-US" dirty="0"/>
          </a:p>
        </p:txBody>
      </p:sp>
      <p:sp>
        <p:nvSpPr>
          <p:cNvPr id="4" name="Slide Number Placeholder 3"/>
          <p:cNvSpPr>
            <a:spLocks noGrp="1"/>
          </p:cNvSpPr>
          <p:nvPr>
            <p:ph type="sldNum" sz="quarter" idx="5"/>
          </p:nvPr>
        </p:nvSpPr>
        <p:spPr/>
        <p:txBody>
          <a:bodyPr/>
          <a:lstStyle/>
          <a:p>
            <a:fld id="{3F20F2CA-B16B-C940-9D3F-E552492B5CAE}" type="slidenum">
              <a:rPr lang="en-US" smtClean="0"/>
              <a:t>7</a:t>
            </a:fld>
            <a:endParaRPr lang="en-US" dirty="0"/>
          </a:p>
        </p:txBody>
      </p:sp>
    </p:spTree>
    <p:extLst>
      <p:ext uri="{BB962C8B-B14F-4D97-AF65-F5344CB8AC3E}">
        <p14:creationId xmlns:p14="http://schemas.microsoft.com/office/powerpoint/2010/main" val="7335778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20F2CA-B16B-C940-9D3F-E552492B5CAE}" type="slidenum">
              <a:rPr lang="en-US" smtClean="0"/>
              <a:t>8</a:t>
            </a:fld>
            <a:endParaRPr lang="en-US" dirty="0"/>
          </a:p>
        </p:txBody>
      </p:sp>
    </p:spTree>
    <p:extLst>
      <p:ext uri="{BB962C8B-B14F-4D97-AF65-F5344CB8AC3E}">
        <p14:creationId xmlns:p14="http://schemas.microsoft.com/office/powerpoint/2010/main" val="17716578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mj-lt"/>
              <a:buNone/>
            </a:pPr>
            <a:endParaRPr lang="en-US" dirty="0"/>
          </a:p>
        </p:txBody>
      </p:sp>
      <p:sp>
        <p:nvSpPr>
          <p:cNvPr id="4" name="Slide Number Placeholder 3"/>
          <p:cNvSpPr>
            <a:spLocks noGrp="1"/>
          </p:cNvSpPr>
          <p:nvPr>
            <p:ph type="sldNum" sz="quarter" idx="5"/>
          </p:nvPr>
        </p:nvSpPr>
        <p:spPr/>
        <p:txBody>
          <a:bodyPr/>
          <a:lstStyle/>
          <a:p>
            <a:fld id="{3F20F2CA-B16B-C940-9D3F-E552492B5CAE}" type="slidenum">
              <a:rPr lang="en-US" smtClean="0"/>
              <a:t>9</a:t>
            </a:fld>
            <a:endParaRPr lang="en-US" dirty="0"/>
          </a:p>
        </p:txBody>
      </p:sp>
    </p:spTree>
    <p:extLst>
      <p:ext uri="{BB962C8B-B14F-4D97-AF65-F5344CB8AC3E}">
        <p14:creationId xmlns:p14="http://schemas.microsoft.com/office/powerpoint/2010/main" val="40419495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20F2CA-B16B-C940-9D3F-E552492B5CAE}" type="slidenum">
              <a:rPr lang="en-US" smtClean="0"/>
              <a:t>10</a:t>
            </a:fld>
            <a:endParaRPr lang="en-US" dirty="0"/>
          </a:p>
        </p:txBody>
      </p:sp>
    </p:spTree>
    <p:extLst>
      <p:ext uri="{BB962C8B-B14F-4D97-AF65-F5344CB8AC3E}">
        <p14:creationId xmlns:p14="http://schemas.microsoft.com/office/powerpoint/2010/main" val="31290519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20F2CA-B16B-C940-9D3F-E552492B5CAE}" type="slidenum">
              <a:rPr lang="en-US" smtClean="0"/>
              <a:t>11</a:t>
            </a:fld>
            <a:endParaRPr lang="en-US" dirty="0"/>
          </a:p>
        </p:txBody>
      </p:sp>
    </p:spTree>
    <p:extLst>
      <p:ext uri="{BB962C8B-B14F-4D97-AF65-F5344CB8AC3E}">
        <p14:creationId xmlns:p14="http://schemas.microsoft.com/office/powerpoint/2010/main" val="21630145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35F3DF-B6E6-BB43-31B3-BA5CAF89565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08117D5-4126-A577-2A2F-EA0AC763DC5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5E53F14-C27E-CC2D-9C05-E36418AA5389}"/>
              </a:ext>
            </a:extLst>
          </p:cNvPr>
          <p:cNvSpPr>
            <a:spLocks noGrp="1"/>
          </p:cNvSpPr>
          <p:nvPr>
            <p:ph type="dt" sz="half" idx="10"/>
          </p:nvPr>
        </p:nvSpPr>
        <p:spPr/>
        <p:txBody>
          <a:bodyPr/>
          <a:lstStyle/>
          <a:p>
            <a:fld id="{6A4C4DD3-220B-E645-898C-E0C185CFE0D4}" type="datetimeFigureOut">
              <a:rPr lang="en-US" smtClean="0"/>
              <a:t>1/15/2024</a:t>
            </a:fld>
            <a:endParaRPr lang="en-US" dirty="0"/>
          </a:p>
        </p:txBody>
      </p:sp>
      <p:sp>
        <p:nvSpPr>
          <p:cNvPr id="5" name="Footer Placeholder 4">
            <a:extLst>
              <a:ext uri="{FF2B5EF4-FFF2-40B4-BE49-F238E27FC236}">
                <a16:creationId xmlns:a16="http://schemas.microsoft.com/office/drawing/2014/main" id="{DC101267-F472-A33B-267A-72BEBE75B6B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AC4B948-EB76-56CF-79FA-5C610F7C016F}"/>
              </a:ext>
            </a:extLst>
          </p:cNvPr>
          <p:cNvSpPr>
            <a:spLocks noGrp="1"/>
          </p:cNvSpPr>
          <p:nvPr>
            <p:ph type="sldNum" sz="quarter" idx="12"/>
          </p:nvPr>
        </p:nvSpPr>
        <p:spPr/>
        <p:txBody>
          <a:bodyPr/>
          <a:lstStyle/>
          <a:p>
            <a:fld id="{273B3ED0-AAB4-4B48-B213-A177CFD029B3}" type="slidenum">
              <a:rPr lang="en-US" smtClean="0"/>
              <a:t>‹#›</a:t>
            </a:fld>
            <a:endParaRPr lang="en-US" dirty="0"/>
          </a:p>
        </p:txBody>
      </p:sp>
    </p:spTree>
    <p:extLst>
      <p:ext uri="{BB962C8B-B14F-4D97-AF65-F5344CB8AC3E}">
        <p14:creationId xmlns:p14="http://schemas.microsoft.com/office/powerpoint/2010/main" val="4363113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3055A-9D50-FE19-C99F-3D9096EFD76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FD65F90-7941-032D-20CB-8962C8AC410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4CBE10-9D23-293F-2840-8119F1144B81}"/>
              </a:ext>
            </a:extLst>
          </p:cNvPr>
          <p:cNvSpPr>
            <a:spLocks noGrp="1"/>
          </p:cNvSpPr>
          <p:nvPr>
            <p:ph type="dt" sz="half" idx="10"/>
          </p:nvPr>
        </p:nvSpPr>
        <p:spPr/>
        <p:txBody>
          <a:bodyPr/>
          <a:lstStyle/>
          <a:p>
            <a:fld id="{6A4C4DD3-220B-E645-898C-E0C185CFE0D4}" type="datetimeFigureOut">
              <a:rPr lang="en-US" smtClean="0"/>
              <a:t>1/15/2024</a:t>
            </a:fld>
            <a:endParaRPr lang="en-US" dirty="0"/>
          </a:p>
        </p:txBody>
      </p:sp>
      <p:sp>
        <p:nvSpPr>
          <p:cNvPr id="5" name="Footer Placeholder 4">
            <a:extLst>
              <a:ext uri="{FF2B5EF4-FFF2-40B4-BE49-F238E27FC236}">
                <a16:creationId xmlns:a16="http://schemas.microsoft.com/office/drawing/2014/main" id="{7D952980-FC43-D17A-3585-362B88C3272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2765B94-A006-468A-7159-586D7ACA1125}"/>
              </a:ext>
            </a:extLst>
          </p:cNvPr>
          <p:cNvSpPr>
            <a:spLocks noGrp="1"/>
          </p:cNvSpPr>
          <p:nvPr>
            <p:ph type="sldNum" sz="quarter" idx="12"/>
          </p:nvPr>
        </p:nvSpPr>
        <p:spPr/>
        <p:txBody>
          <a:bodyPr/>
          <a:lstStyle/>
          <a:p>
            <a:fld id="{273B3ED0-AAB4-4B48-B213-A177CFD029B3}" type="slidenum">
              <a:rPr lang="en-US" smtClean="0"/>
              <a:t>‹#›</a:t>
            </a:fld>
            <a:endParaRPr lang="en-US" dirty="0"/>
          </a:p>
        </p:txBody>
      </p:sp>
    </p:spTree>
    <p:extLst>
      <p:ext uri="{BB962C8B-B14F-4D97-AF65-F5344CB8AC3E}">
        <p14:creationId xmlns:p14="http://schemas.microsoft.com/office/powerpoint/2010/main" val="20441597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FA43920-EA92-7750-0682-284DA6FCDEE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6A00D64-EF8A-BB63-25E9-73A513394B5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E9DA93-4280-B89F-17EB-6EB26221FC20}"/>
              </a:ext>
            </a:extLst>
          </p:cNvPr>
          <p:cNvSpPr>
            <a:spLocks noGrp="1"/>
          </p:cNvSpPr>
          <p:nvPr>
            <p:ph type="dt" sz="half" idx="10"/>
          </p:nvPr>
        </p:nvSpPr>
        <p:spPr/>
        <p:txBody>
          <a:bodyPr/>
          <a:lstStyle/>
          <a:p>
            <a:fld id="{6A4C4DD3-220B-E645-898C-E0C185CFE0D4}" type="datetimeFigureOut">
              <a:rPr lang="en-US" smtClean="0"/>
              <a:t>1/15/2024</a:t>
            </a:fld>
            <a:endParaRPr lang="en-US" dirty="0"/>
          </a:p>
        </p:txBody>
      </p:sp>
      <p:sp>
        <p:nvSpPr>
          <p:cNvPr id="5" name="Footer Placeholder 4">
            <a:extLst>
              <a:ext uri="{FF2B5EF4-FFF2-40B4-BE49-F238E27FC236}">
                <a16:creationId xmlns:a16="http://schemas.microsoft.com/office/drawing/2014/main" id="{DE573EF9-EE59-C20E-00EE-22F2F769EE9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6136896-015E-B8B7-8402-834D9D12BBFC}"/>
              </a:ext>
            </a:extLst>
          </p:cNvPr>
          <p:cNvSpPr>
            <a:spLocks noGrp="1"/>
          </p:cNvSpPr>
          <p:nvPr>
            <p:ph type="sldNum" sz="quarter" idx="12"/>
          </p:nvPr>
        </p:nvSpPr>
        <p:spPr/>
        <p:txBody>
          <a:bodyPr/>
          <a:lstStyle/>
          <a:p>
            <a:fld id="{273B3ED0-AAB4-4B48-B213-A177CFD029B3}" type="slidenum">
              <a:rPr lang="en-US" smtClean="0"/>
              <a:t>‹#›</a:t>
            </a:fld>
            <a:endParaRPr lang="en-US" dirty="0"/>
          </a:p>
        </p:txBody>
      </p:sp>
    </p:spTree>
    <p:extLst>
      <p:ext uri="{BB962C8B-B14F-4D97-AF65-F5344CB8AC3E}">
        <p14:creationId xmlns:p14="http://schemas.microsoft.com/office/powerpoint/2010/main" val="17079093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8ACBDD7-6ACA-6E6F-0D3B-35137EB447A0}"/>
              </a:ext>
            </a:extLst>
          </p:cNvPr>
          <p:cNvSpPr/>
          <p:nvPr userDrawn="1"/>
        </p:nvSpPr>
        <p:spPr>
          <a:xfrm>
            <a:off x="0" y="0"/>
            <a:ext cx="12192000" cy="6858000"/>
          </a:xfrm>
          <a:prstGeom prst="rect">
            <a:avLst/>
          </a:prstGeom>
          <a:solidFill>
            <a:srgbClr val="F7F7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0ABC9615-C122-04E2-EDB5-BFDA9521F283}"/>
              </a:ext>
            </a:extLst>
          </p:cNvPr>
          <p:cNvPicPr>
            <a:picLocks noChangeAspect="1"/>
          </p:cNvPicPr>
          <p:nvPr userDrawn="1"/>
        </p:nvPicPr>
        <p:blipFill>
          <a:blip r:embed="rId2"/>
          <a:srcRect t="9510" b="9510"/>
          <a:stretch/>
        </p:blipFill>
        <p:spPr>
          <a:xfrm>
            <a:off x="672569" y="639007"/>
            <a:ext cx="11519431" cy="6218993"/>
          </a:xfrm>
          <a:prstGeom prst="rect">
            <a:avLst/>
          </a:prstGeom>
        </p:spPr>
      </p:pic>
      <p:sp>
        <p:nvSpPr>
          <p:cNvPr id="14" name="Rectangle 13">
            <a:extLst>
              <a:ext uri="{FF2B5EF4-FFF2-40B4-BE49-F238E27FC236}">
                <a16:creationId xmlns:a16="http://schemas.microsoft.com/office/drawing/2014/main" id="{9914DA8C-4EF1-7398-7D02-DCB3E6E401E2}"/>
              </a:ext>
            </a:extLst>
          </p:cNvPr>
          <p:cNvSpPr/>
          <p:nvPr userDrawn="1"/>
        </p:nvSpPr>
        <p:spPr>
          <a:xfrm>
            <a:off x="1311966" y="0"/>
            <a:ext cx="3878344" cy="5173994"/>
          </a:xfrm>
          <a:prstGeom prst="rect">
            <a:avLst/>
          </a:prstGeom>
          <a:solidFill>
            <a:srgbClr val="A5A5A5">
              <a:alpha val="9607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Picture 20">
            <a:extLst>
              <a:ext uri="{FF2B5EF4-FFF2-40B4-BE49-F238E27FC236}">
                <a16:creationId xmlns:a16="http://schemas.microsoft.com/office/drawing/2014/main" id="{E9F396E9-BCCD-7FE7-80A2-AA411A44D9FB}"/>
              </a:ext>
            </a:extLst>
          </p:cNvPr>
          <p:cNvPicPr>
            <a:picLocks noChangeAspect="1"/>
          </p:cNvPicPr>
          <p:nvPr userDrawn="1"/>
        </p:nvPicPr>
        <p:blipFill>
          <a:blip r:embed="rId3"/>
          <a:stretch>
            <a:fillRect/>
          </a:stretch>
        </p:blipFill>
        <p:spPr>
          <a:xfrm>
            <a:off x="1311967" y="5021642"/>
            <a:ext cx="3878344" cy="152351"/>
          </a:xfrm>
          <a:prstGeom prst="rect">
            <a:avLst/>
          </a:prstGeom>
        </p:spPr>
      </p:pic>
      <p:sp>
        <p:nvSpPr>
          <p:cNvPr id="31" name="Text Placeholder 30">
            <a:extLst>
              <a:ext uri="{FF2B5EF4-FFF2-40B4-BE49-F238E27FC236}">
                <a16:creationId xmlns:a16="http://schemas.microsoft.com/office/drawing/2014/main" id="{16310008-6742-6FB3-436C-60E95B1B64C8}"/>
              </a:ext>
            </a:extLst>
          </p:cNvPr>
          <p:cNvSpPr>
            <a:spLocks noGrp="1"/>
          </p:cNvSpPr>
          <p:nvPr>
            <p:ph type="body" sz="quarter" idx="13" hasCustomPrompt="1"/>
          </p:nvPr>
        </p:nvSpPr>
        <p:spPr>
          <a:xfrm>
            <a:off x="1512116" y="1351722"/>
            <a:ext cx="3663950" cy="1143000"/>
          </a:xfrm>
        </p:spPr>
        <p:txBody>
          <a:bodyPr/>
          <a:lstStyle>
            <a:lvl1pPr marL="0" indent="0" algn="ctr">
              <a:buNone/>
              <a:defRPr b="1" i="0">
                <a:solidFill>
                  <a:schemeClr val="bg1"/>
                </a:solidFill>
                <a:latin typeface="Yrsa" panose="020D0000000400000000" pitchFamily="34" charset="0"/>
              </a:defRPr>
            </a:lvl1pPr>
          </a:lstStyle>
          <a:p>
            <a:pPr lvl="0"/>
            <a:r>
              <a:rPr lang="en-US" dirty="0"/>
              <a:t>Title</a:t>
            </a:r>
          </a:p>
        </p:txBody>
      </p:sp>
      <p:sp>
        <p:nvSpPr>
          <p:cNvPr id="34" name="Text Placeholder 33">
            <a:extLst>
              <a:ext uri="{FF2B5EF4-FFF2-40B4-BE49-F238E27FC236}">
                <a16:creationId xmlns:a16="http://schemas.microsoft.com/office/drawing/2014/main" id="{4390EC35-4360-660B-37F8-03CD15AB2EEF}"/>
              </a:ext>
            </a:extLst>
          </p:cNvPr>
          <p:cNvSpPr>
            <a:spLocks noGrp="1"/>
          </p:cNvSpPr>
          <p:nvPr>
            <p:ph type="body" sz="quarter" idx="14" hasCustomPrompt="1"/>
          </p:nvPr>
        </p:nvSpPr>
        <p:spPr>
          <a:xfrm>
            <a:off x="1498600" y="3001617"/>
            <a:ext cx="3600450" cy="1460846"/>
          </a:xfrm>
        </p:spPr>
        <p:txBody>
          <a:bodyPr>
            <a:normAutofit/>
          </a:bodyPr>
          <a:lstStyle>
            <a:lvl1pPr marL="0" indent="0">
              <a:buNone/>
              <a:defRPr sz="1800">
                <a:solidFill>
                  <a:schemeClr val="bg1"/>
                </a:solidFill>
              </a:defRPr>
            </a:lvl1pPr>
          </a:lstStyle>
          <a:p>
            <a:pPr lvl="0"/>
            <a:r>
              <a:rPr lang="en-US" dirty="0"/>
              <a:t>Subtitle</a:t>
            </a:r>
          </a:p>
        </p:txBody>
      </p:sp>
    </p:spTree>
    <p:extLst>
      <p:ext uri="{BB962C8B-B14F-4D97-AF65-F5344CB8AC3E}">
        <p14:creationId xmlns:p14="http://schemas.microsoft.com/office/powerpoint/2010/main" val="27293311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F19F88-D213-0E60-70A8-2085683A2CE8}"/>
              </a:ext>
            </a:extLst>
          </p:cNvPr>
          <p:cNvSpPr/>
          <p:nvPr userDrawn="1"/>
        </p:nvSpPr>
        <p:spPr>
          <a:xfrm>
            <a:off x="0" y="0"/>
            <a:ext cx="4963886" cy="6858000"/>
          </a:xfrm>
          <a:prstGeom prst="rect">
            <a:avLst/>
          </a:prstGeom>
          <a:solidFill>
            <a:srgbClr val="0067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 Placeholder 10">
            <a:extLst>
              <a:ext uri="{FF2B5EF4-FFF2-40B4-BE49-F238E27FC236}">
                <a16:creationId xmlns:a16="http://schemas.microsoft.com/office/drawing/2014/main" id="{6ED7C053-0B48-E7B0-A884-AD910B42036A}"/>
              </a:ext>
            </a:extLst>
          </p:cNvPr>
          <p:cNvSpPr>
            <a:spLocks noGrp="1"/>
          </p:cNvSpPr>
          <p:nvPr>
            <p:ph type="body" sz="quarter" idx="10" hasCustomPrompt="1"/>
          </p:nvPr>
        </p:nvSpPr>
        <p:spPr>
          <a:xfrm>
            <a:off x="742122" y="2412248"/>
            <a:ext cx="609600" cy="522287"/>
          </a:xfrm>
        </p:spPr>
        <p:txBody>
          <a:bodyPr/>
          <a:lstStyle>
            <a:lvl1pPr marL="0" indent="0">
              <a:buNone/>
              <a:defRPr>
                <a:solidFill>
                  <a:srgbClr val="F7F7F7"/>
                </a:solidFill>
              </a:defRPr>
            </a:lvl1pPr>
          </a:lstStyle>
          <a:p>
            <a:pPr lvl="0"/>
            <a:r>
              <a:rPr lang="en-US" dirty="0"/>
              <a:t>01</a:t>
            </a:r>
          </a:p>
        </p:txBody>
      </p:sp>
      <p:sp>
        <p:nvSpPr>
          <p:cNvPr id="13" name="Text Placeholder 12">
            <a:extLst>
              <a:ext uri="{FF2B5EF4-FFF2-40B4-BE49-F238E27FC236}">
                <a16:creationId xmlns:a16="http://schemas.microsoft.com/office/drawing/2014/main" id="{F3397E50-8975-F046-2E15-229C00789DB4}"/>
              </a:ext>
            </a:extLst>
          </p:cNvPr>
          <p:cNvSpPr>
            <a:spLocks noGrp="1"/>
          </p:cNvSpPr>
          <p:nvPr>
            <p:ph type="body" sz="quarter" idx="11"/>
          </p:nvPr>
        </p:nvSpPr>
        <p:spPr>
          <a:xfrm>
            <a:off x="742122" y="3533155"/>
            <a:ext cx="4021466" cy="1123122"/>
          </a:xfrm>
        </p:spPr>
        <p:txBody>
          <a:bodyPr>
            <a:noAutofit/>
          </a:bodyPr>
          <a:lstStyle>
            <a:lvl1pPr marL="0" indent="0">
              <a:buNone/>
              <a:defRPr sz="3600" b="1" i="0">
                <a:solidFill>
                  <a:srgbClr val="F7F7F7"/>
                </a:solidFill>
                <a:latin typeface="Yrsa" panose="020D0000000400000000" pitchFamily="34" charset="0"/>
                <a:ea typeface="Helvetica Neue" panose="02000503000000020004" pitchFamily="2" charset="0"/>
                <a:cs typeface="Helvetica Neue" panose="02000503000000020004" pitchFamily="2" charset="0"/>
              </a:defRPr>
            </a:lvl1pPr>
          </a:lstStyle>
          <a:p>
            <a:pPr lvl="0"/>
            <a:endParaRPr lang="en-US" dirty="0"/>
          </a:p>
        </p:txBody>
      </p:sp>
      <p:sp>
        <p:nvSpPr>
          <p:cNvPr id="15" name="Text Placeholder 14">
            <a:extLst>
              <a:ext uri="{FF2B5EF4-FFF2-40B4-BE49-F238E27FC236}">
                <a16:creationId xmlns:a16="http://schemas.microsoft.com/office/drawing/2014/main" id="{3E52426D-37C3-4D5F-28A3-531897C66C1F}"/>
              </a:ext>
            </a:extLst>
          </p:cNvPr>
          <p:cNvSpPr>
            <a:spLocks noGrp="1"/>
          </p:cNvSpPr>
          <p:nvPr>
            <p:ph type="body" sz="quarter" idx="12"/>
          </p:nvPr>
        </p:nvSpPr>
        <p:spPr>
          <a:xfrm>
            <a:off x="742123" y="4929050"/>
            <a:ext cx="4021466" cy="1280489"/>
          </a:xfrm>
        </p:spPr>
        <p:txBody>
          <a:bodyPr>
            <a:normAutofit/>
          </a:bodyPr>
          <a:lstStyle>
            <a:lvl1pPr marL="0" indent="0">
              <a:lnSpc>
                <a:spcPct val="100000"/>
              </a:lnSpc>
              <a:spcBef>
                <a:spcPts val="0"/>
              </a:spcBef>
              <a:buNone/>
              <a:defRPr sz="1800">
                <a:solidFill>
                  <a:srgbClr val="F7F7F7"/>
                </a:solidFill>
              </a:defRPr>
            </a:lvl1pPr>
          </a:lstStyle>
          <a:p>
            <a:pPr lvl="0"/>
            <a:endParaRPr lang="en-US" dirty="0"/>
          </a:p>
        </p:txBody>
      </p:sp>
      <p:sp>
        <p:nvSpPr>
          <p:cNvPr id="2" name="Rectangle 1">
            <a:extLst>
              <a:ext uri="{FF2B5EF4-FFF2-40B4-BE49-F238E27FC236}">
                <a16:creationId xmlns:a16="http://schemas.microsoft.com/office/drawing/2014/main" id="{208CFE11-2937-6035-B870-1900AAC984B3}"/>
              </a:ext>
            </a:extLst>
          </p:cNvPr>
          <p:cNvSpPr/>
          <p:nvPr userDrawn="1"/>
        </p:nvSpPr>
        <p:spPr>
          <a:xfrm>
            <a:off x="4963886" y="0"/>
            <a:ext cx="7228114" cy="6858000"/>
          </a:xfrm>
          <a:prstGeom prst="rect">
            <a:avLst/>
          </a:prstGeom>
          <a:solidFill>
            <a:srgbClr val="F7F7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923749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and Content - Ligh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8202B0F-5103-C024-B56F-B1EEDD70075C}"/>
              </a:ext>
            </a:extLst>
          </p:cNvPr>
          <p:cNvSpPr/>
          <p:nvPr userDrawn="1"/>
        </p:nvSpPr>
        <p:spPr>
          <a:xfrm>
            <a:off x="0" y="0"/>
            <a:ext cx="12192000" cy="6858000"/>
          </a:xfrm>
          <a:prstGeom prst="rect">
            <a:avLst/>
          </a:prstGeom>
          <a:solidFill>
            <a:srgbClr val="F7F7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B4B6522-0A10-0996-2CEF-060423E8B5E8}"/>
              </a:ext>
            </a:extLst>
          </p:cNvPr>
          <p:cNvSpPr>
            <a:spLocks noGrp="1"/>
          </p:cNvSpPr>
          <p:nvPr>
            <p:ph type="title"/>
          </p:nvPr>
        </p:nvSpPr>
        <p:spPr>
          <a:xfrm>
            <a:off x="2403566" y="365125"/>
            <a:ext cx="8950234" cy="1325563"/>
          </a:xfrm>
        </p:spPr>
        <p:txBody>
          <a:bodyPr/>
          <a:lstStyle>
            <a:lvl1pPr>
              <a:defRPr>
                <a:solidFill>
                  <a:srgbClr val="00677F"/>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DC06FC9B-563C-EAE7-2C3D-3667BEF4A089}"/>
              </a:ext>
            </a:extLst>
          </p:cNvPr>
          <p:cNvSpPr>
            <a:spLocks noGrp="1"/>
          </p:cNvSpPr>
          <p:nvPr>
            <p:ph idx="1"/>
          </p:nvPr>
        </p:nvSpPr>
        <p:spPr>
          <a:xfrm>
            <a:off x="838200" y="1915886"/>
            <a:ext cx="10515600" cy="3796936"/>
          </a:xfrm>
        </p:spPr>
        <p:txBody>
          <a:bodyPr/>
          <a:lstStyle>
            <a:lvl1pPr>
              <a:lnSpc>
                <a:spcPct val="100000"/>
              </a:lnSpc>
              <a:spcBef>
                <a:spcPts val="600"/>
              </a:spcBef>
              <a:defRPr>
                <a:solidFill>
                  <a:srgbClr val="31373D"/>
                </a:solidFill>
              </a:defRPr>
            </a:lvl1pPr>
            <a:lvl2pPr>
              <a:lnSpc>
                <a:spcPct val="100000"/>
              </a:lnSpc>
              <a:spcBef>
                <a:spcPts val="600"/>
              </a:spcBef>
              <a:defRPr>
                <a:solidFill>
                  <a:srgbClr val="31373D"/>
                </a:solidFill>
              </a:defRPr>
            </a:lvl2pPr>
            <a:lvl3pPr>
              <a:lnSpc>
                <a:spcPct val="100000"/>
              </a:lnSpc>
              <a:spcBef>
                <a:spcPts val="600"/>
              </a:spcBef>
              <a:defRPr>
                <a:solidFill>
                  <a:srgbClr val="31373D"/>
                </a:solidFill>
              </a:defRPr>
            </a:lvl3pPr>
            <a:lvl4pPr>
              <a:lnSpc>
                <a:spcPct val="100000"/>
              </a:lnSpc>
              <a:spcBef>
                <a:spcPts val="600"/>
              </a:spcBef>
              <a:defRPr>
                <a:solidFill>
                  <a:srgbClr val="31373D"/>
                </a:solidFill>
              </a:defRPr>
            </a:lvl4pPr>
            <a:lvl5pPr>
              <a:lnSpc>
                <a:spcPct val="100000"/>
              </a:lnSpc>
              <a:spcBef>
                <a:spcPts val="600"/>
              </a:spcBef>
              <a:defRPr>
                <a:solidFill>
                  <a:srgbClr val="31373D"/>
                </a:solidFill>
              </a:defRPr>
            </a:lvl5pPr>
          </a:lstStyle>
          <a:p>
            <a:pPr lvl="0"/>
            <a:r>
              <a:rPr lang="en-US" dirty="0"/>
              <a:t>Click to edit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a:extLst>
              <a:ext uri="{FF2B5EF4-FFF2-40B4-BE49-F238E27FC236}">
                <a16:creationId xmlns:a16="http://schemas.microsoft.com/office/drawing/2014/main" id="{7CAE020D-56AC-D850-7177-E26B1AF0701A}"/>
              </a:ext>
            </a:extLst>
          </p:cNvPr>
          <p:cNvPicPr>
            <a:picLocks noChangeAspect="1"/>
          </p:cNvPicPr>
          <p:nvPr userDrawn="1"/>
        </p:nvPicPr>
        <p:blipFill>
          <a:blip r:embed="rId2"/>
          <a:stretch>
            <a:fillRect/>
          </a:stretch>
        </p:blipFill>
        <p:spPr>
          <a:xfrm>
            <a:off x="367748" y="500397"/>
            <a:ext cx="1904465" cy="1190291"/>
          </a:xfrm>
          <a:prstGeom prst="rect">
            <a:avLst/>
          </a:prstGeom>
        </p:spPr>
      </p:pic>
    </p:spTree>
    <p:extLst>
      <p:ext uri="{BB962C8B-B14F-4D97-AF65-F5344CB8AC3E}">
        <p14:creationId xmlns:p14="http://schemas.microsoft.com/office/powerpoint/2010/main" val="33219055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ext Plus Imag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6A4BE30-0278-ADCF-8348-90202E0D600B}"/>
              </a:ext>
            </a:extLst>
          </p:cNvPr>
          <p:cNvSpPr/>
          <p:nvPr userDrawn="1"/>
        </p:nvSpPr>
        <p:spPr>
          <a:xfrm>
            <a:off x="0" y="0"/>
            <a:ext cx="5172891" cy="6858000"/>
          </a:xfrm>
          <a:prstGeom prst="rect">
            <a:avLst/>
          </a:prstGeom>
          <a:solidFill>
            <a:srgbClr val="F7F7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C5C5A1FF-DF0D-3642-E7C0-16D7738398BE}"/>
              </a:ext>
            </a:extLst>
          </p:cNvPr>
          <p:cNvPicPr>
            <a:picLocks noChangeAspect="1"/>
          </p:cNvPicPr>
          <p:nvPr userDrawn="1"/>
        </p:nvPicPr>
        <p:blipFill rotWithShape="1">
          <a:blip r:embed="rId2"/>
          <a:srcRect l="13029" r="18847"/>
          <a:stretch/>
        </p:blipFill>
        <p:spPr>
          <a:xfrm>
            <a:off x="5172891" y="0"/>
            <a:ext cx="7019109" cy="6858000"/>
          </a:xfrm>
          <a:prstGeom prst="rect">
            <a:avLst/>
          </a:prstGeom>
        </p:spPr>
      </p:pic>
      <p:sp>
        <p:nvSpPr>
          <p:cNvPr id="6" name="Rectangle 5">
            <a:extLst>
              <a:ext uri="{FF2B5EF4-FFF2-40B4-BE49-F238E27FC236}">
                <a16:creationId xmlns:a16="http://schemas.microsoft.com/office/drawing/2014/main" id="{0185D314-B2F8-7955-9645-EDB4A7995389}"/>
              </a:ext>
            </a:extLst>
          </p:cNvPr>
          <p:cNvSpPr/>
          <p:nvPr userDrawn="1"/>
        </p:nvSpPr>
        <p:spPr>
          <a:xfrm>
            <a:off x="824947" y="3518263"/>
            <a:ext cx="6359625" cy="3339737"/>
          </a:xfrm>
          <a:prstGeom prst="rect">
            <a:avLst/>
          </a:prstGeom>
          <a:solidFill>
            <a:srgbClr val="00677F">
              <a:alpha val="8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9CB0A80-4D95-C163-FCDC-DF444B679B91}"/>
              </a:ext>
            </a:extLst>
          </p:cNvPr>
          <p:cNvSpPr>
            <a:spLocks noGrp="1"/>
          </p:cNvSpPr>
          <p:nvPr>
            <p:ph type="title" hasCustomPrompt="1"/>
          </p:nvPr>
        </p:nvSpPr>
        <p:spPr>
          <a:xfrm>
            <a:off x="412473" y="1659696"/>
            <a:ext cx="4502718" cy="1325563"/>
          </a:xfrm>
        </p:spPr>
        <p:txBody>
          <a:bodyPr/>
          <a:lstStyle>
            <a:lvl1pPr>
              <a:defRPr>
                <a:solidFill>
                  <a:srgbClr val="00677F"/>
                </a:solidFill>
              </a:defRPr>
            </a:lvl1pPr>
          </a:lstStyle>
          <a:p>
            <a:r>
              <a:rPr lang="en-US" dirty="0"/>
              <a:t>Title</a:t>
            </a:r>
          </a:p>
        </p:txBody>
      </p:sp>
      <p:sp>
        <p:nvSpPr>
          <p:cNvPr id="8" name="Rectangle 7">
            <a:extLst>
              <a:ext uri="{FF2B5EF4-FFF2-40B4-BE49-F238E27FC236}">
                <a16:creationId xmlns:a16="http://schemas.microsoft.com/office/drawing/2014/main" id="{05B6C6C0-273F-6C29-8104-992944135A81}"/>
              </a:ext>
            </a:extLst>
          </p:cNvPr>
          <p:cNvSpPr/>
          <p:nvPr userDrawn="1"/>
        </p:nvSpPr>
        <p:spPr>
          <a:xfrm>
            <a:off x="0" y="3518263"/>
            <a:ext cx="823293" cy="3339737"/>
          </a:xfrm>
          <a:prstGeom prst="rect">
            <a:avLst/>
          </a:prstGeom>
          <a:solidFill>
            <a:srgbClr val="31373D">
              <a:alpha val="7527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31373D"/>
              </a:solidFill>
            </a:endParaRPr>
          </a:p>
        </p:txBody>
      </p:sp>
      <p:sp>
        <p:nvSpPr>
          <p:cNvPr id="11" name="Text Placeholder 10">
            <a:extLst>
              <a:ext uri="{FF2B5EF4-FFF2-40B4-BE49-F238E27FC236}">
                <a16:creationId xmlns:a16="http://schemas.microsoft.com/office/drawing/2014/main" id="{17DF6F59-7A8E-19A7-0615-C2135331D71A}"/>
              </a:ext>
            </a:extLst>
          </p:cNvPr>
          <p:cNvSpPr>
            <a:spLocks noGrp="1"/>
          </p:cNvSpPr>
          <p:nvPr>
            <p:ph type="body" sz="quarter" idx="14"/>
          </p:nvPr>
        </p:nvSpPr>
        <p:spPr>
          <a:xfrm>
            <a:off x="922528" y="3777818"/>
            <a:ext cx="5955350" cy="2911217"/>
          </a:xfrm>
        </p:spPr>
        <p:txBody>
          <a:bodyPr>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stStyle>
          <a:p>
            <a:pPr lvl="0"/>
            <a:r>
              <a:rPr lang="en-US" dirty="0"/>
              <a:t>Click to edit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414980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Welcome Slide">
    <p:spTree>
      <p:nvGrpSpPr>
        <p:cNvPr id="1" name=""/>
        <p:cNvGrpSpPr/>
        <p:nvPr/>
      </p:nvGrpSpPr>
      <p:grpSpPr>
        <a:xfrm>
          <a:off x="0" y="0"/>
          <a:ext cx="0" cy="0"/>
          <a:chOff x="0" y="0"/>
          <a:chExt cx="0" cy="0"/>
        </a:xfrm>
      </p:grpSpPr>
      <p:sp>
        <p:nvSpPr>
          <p:cNvPr id="30" name="Text Placeholder 29">
            <a:extLst>
              <a:ext uri="{FF2B5EF4-FFF2-40B4-BE49-F238E27FC236}">
                <a16:creationId xmlns:a16="http://schemas.microsoft.com/office/drawing/2014/main" id="{EAE4C6C2-6236-1274-4671-184D61DDB522}"/>
              </a:ext>
            </a:extLst>
          </p:cNvPr>
          <p:cNvSpPr>
            <a:spLocks noGrp="1"/>
          </p:cNvSpPr>
          <p:nvPr>
            <p:ph type="body" sz="quarter" idx="11" hasCustomPrompt="1"/>
          </p:nvPr>
        </p:nvSpPr>
        <p:spPr>
          <a:xfrm>
            <a:off x="6800849" y="1273332"/>
            <a:ext cx="4543426" cy="1090612"/>
          </a:xfrm>
        </p:spPr>
        <p:txBody>
          <a:bodyPr anchor="ctr">
            <a:normAutofit/>
          </a:bodyPr>
          <a:lstStyle>
            <a:lvl1pPr marL="0" indent="0" algn="ctr">
              <a:buNone/>
              <a:defRPr sz="6000" b="1" i="0">
                <a:solidFill>
                  <a:srgbClr val="31373D"/>
                </a:solidFill>
                <a:latin typeface="Yrsa" panose="020D0000000400000000" pitchFamily="34" charset="0"/>
                <a:ea typeface="Helvetica Neue" panose="02000503000000020004" pitchFamily="2" charset="0"/>
                <a:cs typeface="Helvetica Neue" panose="02000503000000020004" pitchFamily="2" charset="0"/>
              </a:defRPr>
            </a:lvl1pPr>
          </a:lstStyle>
          <a:p>
            <a:pPr lvl="0"/>
            <a:r>
              <a:rPr lang="en-US" dirty="0"/>
              <a:t>WELCOME</a:t>
            </a:r>
          </a:p>
        </p:txBody>
      </p:sp>
      <p:sp>
        <p:nvSpPr>
          <p:cNvPr id="6" name="Rectangle 5">
            <a:extLst>
              <a:ext uri="{FF2B5EF4-FFF2-40B4-BE49-F238E27FC236}">
                <a16:creationId xmlns:a16="http://schemas.microsoft.com/office/drawing/2014/main" id="{6D823387-C693-98D7-3E84-29539B21455D}"/>
              </a:ext>
            </a:extLst>
          </p:cNvPr>
          <p:cNvSpPr/>
          <p:nvPr userDrawn="1"/>
        </p:nvSpPr>
        <p:spPr>
          <a:xfrm>
            <a:off x="0" y="0"/>
            <a:ext cx="6096000" cy="6858000"/>
          </a:xfrm>
          <a:prstGeom prst="rect">
            <a:avLst/>
          </a:prstGeom>
          <a:solidFill>
            <a:srgbClr val="F7F7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A3A3A3"/>
              </a:solidFill>
            </a:endParaRPr>
          </a:p>
        </p:txBody>
      </p:sp>
      <p:cxnSp>
        <p:nvCxnSpPr>
          <p:cNvPr id="9" name="Straight Connector 8">
            <a:extLst>
              <a:ext uri="{FF2B5EF4-FFF2-40B4-BE49-F238E27FC236}">
                <a16:creationId xmlns:a16="http://schemas.microsoft.com/office/drawing/2014/main" id="{7B1B6D68-A152-464D-4AFA-E6190C73E215}"/>
              </a:ext>
            </a:extLst>
          </p:cNvPr>
          <p:cNvCxnSpPr>
            <a:cxnSpLocks/>
          </p:cNvCxnSpPr>
          <p:nvPr userDrawn="1"/>
        </p:nvCxnSpPr>
        <p:spPr>
          <a:xfrm>
            <a:off x="7967329" y="2363944"/>
            <a:ext cx="2383467" cy="0"/>
          </a:xfrm>
          <a:prstGeom prst="line">
            <a:avLst/>
          </a:prstGeom>
          <a:ln w="12700">
            <a:solidFill>
              <a:srgbClr val="C9DC5D"/>
            </a:solidFill>
          </a:ln>
        </p:spPr>
        <p:style>
          <a:lnRef idx="1">
            <a:schemeClr val="accent1"/>
          </a:lnRef>
          <a:fillRef idx="0">
            <a:schemeClr val="accent1"/>
          </a:fillRef>
          <a:effectRef idx="0">
            <a:schemeClr val="accent1"/>
          </a:effectRef>
          <a:fontRef idx="minor">
            <a:schemeClr val="tx1"/>
          </a:fontRef>
        </p:style>
      </p:cxnSp>
      <p:sp>
        <p:nvSpPr>
          <p:cNvPr id="32" name="Text Placeholder 31">
            <a:extLst>
              <a:ext uri="{FF2B5EF4-FFF2-40B4-BE49-F238E27FC236}">
                <a16:creationId xmlns:a16="http://schemas.microsoft.com/office/drawing/2014/main" id="{5C8C4E57-557D-13ED-55E5-20B8F5837900}"/>
              </a:ext>
            </a:extLst>
          </p:cNvPr>
          <p:cNvSpPr>
            <a:spLocks noGrp="1"/>
          </p:cNvSpPr>
          <p:nvPr>
            <p:ph type="body" sz="quarter" idx="12"/>
          </p:nvPr>
        </p:nvSpPr>
        <p:spPr>
          <a:xfrm>
            <a:off x="6800849" y="2800353"/>
            <a:ext cx="4543426" cy="3130116"/>
          </a:xfrm>
        </p:spPr>
        <p:txBody>
          <a:bodyPr>
            <a:normAutofit/>
          </a:bodyPr>
          <a:lstStyle>
            <a:lvl1pPr marL="0" indent="0">
              <a:buNone/>
              <a:defRPr sz="2400"/>
            </a:lvl1pPr>
          </a:lstStyle>
          <a:p>
            <a:pPr lvl="0"/>
            <a:endParaRPr lang="en-US" dirty="0"/>
          </a:p>
        </p:txBody>
      </p:sp>
      <p:pic>
        <p:nvPicPr>
          <p:cNvPr id="3" name="Picture 2">
            <a:extLst>
              <a:ext uri="{FF2B5EF4-FFF2-40B4-BE49-F238E27FC236}">
                <a16:creationId xmlns:a16="http://schemas.microsoft.com/office/drawing/2014/main" id="{4A478CC1-8820-EFEA-FE16-4341FCDB5BFB}"/>
              </a:ext>
            </a:extLst>
          </p:cNvPr>
          <p:cNvPicPr>
            <a:picLocks noChangeAspect="1"/>
          </p:cNvPicPr>
          <p:nvPr userDrawn="1"/>
        </p:nvPicPr>
        <p:blipFill>
          <a:blip r:embed="rId2"/>
          <a:srcRect l="15288" r="15288"/>
          <a:stretch/>
        </p:blipFill>
        <p:spPr>
          <a:xfrm>
            <a:off x="957263" y="8878"/>
            <a:ext cx="5138736" cy="5921595"/>
          </a:xfrm>
          <a:prstGeom prst="rect">
            <a:avLst/>
          </a:prstGeom>
        </p:spPr>
      </p:pic>
      <p:pic>
        <p:nvPicPr>
          <p:cNvPr id="2" name="Picture 1">
            <a:extLst>
              <a:ext uri="{FF2B5EF4-FFF2-40B4-BE49-F238E27FC236}">
                <a16:creationId xmlns:a16="http://schemas.microsoft.com/office/drawing/2014/main" id="{779FDBAE-C85D-5826-DAF6-10AF98C0F3AF}"/>
              </a:ext>
            </a:extLst>
          </p:cNvPr>
          <p:cNvPicPr>
            <a:picLocks noChangeAspect="1"/>
          </p:cNvPicPr>
          <p:nvPr userDrawn="1"/>
        </p:nvPicPr>
        <p:blipFill>
          <a:blip r:embed="rId3"/>
          <a:stretch>
            <a:fillRect/>
          </a:stretch>
        </p:blipFill>
        <p:spPr>
          <a:xfrm>
            <a:off x="957260" y="5930469"/>
            <a:ext cx="5138735" cy="201862"/>
          </a:xfrm>
          <a:prstGeom prst="rect">
            <a:avLst/>
          </a:prstGeom>
        </p:spPr>
      </p:pic>
    </p:spTree>
    <p:extLst>
      <p:ext uri="{BB962C8B-B14F-4D97-AF65-F5344CB8AC3E}">
        <p14:creationId xmlns:p14="http://schemas.microsoft.com/office/powerpoint/2010/main" val="7159791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hree Column Tex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8D145B-1908-7A19-3A46-D965A64CD80E}"/>
              </a:ext>
            </a:extLst>
          </p:cNvPr>
          <p:cNvSpPr/>
          <p:nvPr userDrawn="1"/>
        </p:nvSpPr>
        <p:spPr>
          <a:xfrm>
            <a:off x="0" y="0"/>
            <a:ext cx="12192000" cy="6858000"/>
          </a:xfrm>
          <a:prstGeom prst="rect">
            <a:avLst/>
          </a:prstGeom>
          <a:solidFill>
            <a:srgbClr val="0067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3478D0C4-2CCE-1873-065F-55B45FF5F464}"/>
              </a:ext>
            </a:extLst>
          </p:cNvPr>
          <p:cNvPicPr>
            <a:picLocks noChangeAspect="1"/>
          </p:cNvPicPr>
          <p:nvPr userDrawn="1"/>
        </p:nvPicPr>
        <p:blipFill>
          <a:blip r:embed="rId2"/>
          <a:stretch>
            <a:fillRect/>
          </a:stretch>
        </p:blipFill>
        <p:spPr>
          <a:xfrm>
            <a:off x="546652" y="586340"/>
            <a:ext cx="1766957" cy="1104348"/>
          </a:xfrm>
          <a:prstGeom prst="rect">
            <a:avLst/>
          </a:prstGeom>
        </p:spPr>
      </p:pic>
      <p:sp>
        <p:nvSpPr>
          <p:cNvPr id="15" name="Text Placeholder 7">
            <a:extLst>
              <a:ext uri="{FF2B5EF4-FFF2-40B4-BE49-F238E27FC236}">
                <a16:creationId xmlns:a16="http://schemas.microsoft.com/office/drawing/2014/main" id="{946518E8-1270-9AA7-C4C1-896C11E6AD8F}"/>
              </a:ext>
            </a:extLst>
          </p:cNvPr>
          <p:cNvSpPr>
            <a:spLocks noGrp="1"/>
          </p:cNvSpPr>
          <p:nvPr>
            <p:ph type="body" sz="quarter" idx="13" hasCustomPrompt="1"/>
          </p:nvPr>
        </p:nvSpPr>
        <p:spPr>
          <a:xfrm>
            <a:off x="2403565" y="609618"/>
            <a:ext cx="9265837" cy="777080"/>
          </a:xfrm>
        </p:spPr>
        <p:txBody>
          <a:bodyPr anchor="ctr">
            <a:normAutofit/>
          </a:bodyPr>
          <a:lstStyle>
            <a:lvl1pPr marL="0" indent="0">
              <a:buNone/>
              <a:defRPr sz="4400" b="1" i="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pPr lvl="0"/>
            <a:r>
              <a:rPr lang="en-US" dirty="0"/>
              <a:t>Title</a:t>
            </a:r>
          </a:p>
        </p:txBody>
      </p:sp>
      <p:sp>
        <p:nvSpPr>
          <p:cNvPr id="12" name="Rectangle 11">
            <a:extLst>
              <a:ext uri="{FF2B5EF4-FFF2-40B4-BE49-F238E27FC236}">
                <a16:creationId xmlns:a16="http://schemas.microsoft.com/office/drawing/2014/main" id="{3A4BCA17-CD7E-34E7-6481-0F891237C154}"/>
              </a:ext>
            </a:extLst>
          </p:cNvPr>
          <p:cNvSpPr/>
          <p:nvPr userDrawn="1"/>
        </p:nvSpPr>
        <p:spPr>
          <a:xfrm>
            <a:off x="4422404" y="2495774"/>
            <a:ext cx="3242631" cy="3752608"/>
          </a:xfrm>
          <a:prstGeom prst="rect">
            <a:avLst/>
          </a:prstGeom>
          <a:solidFill>
            <a:schemeClr val="bg1">
              <a:alpha val="84749"/>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7F7F7"/>
              </a:solidFill>
            </a:endParaRPr>
          </a:p>
        </p:txBody>
      </p:sp>
      <p:sp>
        <p:nvSpPr>
          <p:cNvPr id="13" name="Text Placeholder 9">
            <a:extLst>
              <a:ext uri="{FF2B5EF4-FFF2-40B4-BE49-F238E27FC236}">
                <a16:creationId xmlns:a16="http://schemas.microsoft.com/office/drawing/2014/main" id="{3940119B-021B-68E8-3F9F-8267C7D40D53}"/>
              </a:ext>
            </a:extLst>
          </p:cNvPr>
          <p:cNvSpPr>
            <a:spLocks noGrp="1"/>
          </p:cNvSpPr>
          <p:nvPr>
            <p:ph type="body" sz="quarter" idx="15"/>
          </p:nvPr>
        </p:nvSpPr>
        <p:spPr>
          <a:xfrm>
            <a:off x="4562854" y="2608785"/>
            <a:ext cx="2961730" cy="3526585"/>
          </a:xfrm>
        </p:spPr>
        <p:txBody>
          <a:bodyPr>
            <a:normAutofit/>
          </a:bodyPr>
          <a:lstStyle>
            <a:lvl1pPr>
              <a:defRPr sz="16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a:t>
            </a:r>
          </a:p>
          <a:p>
            <a:pPr lvl="0"/>
            <a:endParaRPr lang="en-US" dirty="0"/>
          </a:p>
        </p:txBody>
      </p:sp>
      <p:sp>
        <p:nvSpPr>
          <p:cNvPr id="4" name="Rectangle 3">
            <a:extLst>
              <a:ext uri="{FF2B5EF4-FFF2-40B4-BE49-F238E27FC236}">
                <a16:creationId xmlns:a16="http://schemas.microsoft.com/office/drawing/2014/main" id="{D8F082BA-9EB4-AC92-95CD-A1EC39157A42}"/>
              </a:ext>
            </a:extLst>
          </p:cNvPr>
          <p:cNvSpPr/>
          <p:nvPr userDrawn="1"/>
        </p:nvSpPr>
        <p:spPr>
          <a:xfrm>
            <a:off x="8426771" y="2495774"/>
            <a:ext cx="3242631" cy="3752608"/>
          </a:xfrm>
          <a:prstGeom prst="rect">
            <a:avLst/>
          </a:prstGeom>
          <a:solidFill>
            <a:schemeClr val="bg1">
              <a:alpha val="84749"/>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7F7F7"/>
              </a:solidFill>
            </a:endParaRPr>
          </a:p>
        </p:txBody>
      </p:sp>
      <p:sp>
        <p:nvSpPr>
          <p:cNvPr id="5" name="Text Placeholder 9">
            <a:extLst>
              <a:ext uri="{FF2B5EF4-FFF2-40B4-BE49-F238E27FC236}">
                <a16:creationId xmlns:a16="http://schemas.microsoft.com/office/drawing/2014/main" id="{29A9BD81-BDEF-DF7F-4597-252393B9470D}"/>
              </a:ext>
            </a:extLst>
          </p:cNvPr>
          <p:cNvSpPr>
            <a:spLocks noGrp="1"/>
          </p:cNvSpPr>
          <p:nvPr>
            <p:ph type="body" sz="quarter" idx="16"/>
          </p:nvPr>
        </p:nvSpPr>
        <p:spPr>
          <a:xfrm>
            <a:off x="8567221" y="2608785"/>
            <a:ext cx="2961730" cy="3526585"/>
          </a:xfrm>
        </p:spPr>
        <p:txBody>
          <a:bodyPr>
            <a:normAutofit/>
          </a:bodyPr>
          <a:lstStyle>
            <a:lvl1pPr>
              <a:defRPr sz="16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a:t>
            </a:r>
          </a:p>
          <a:p>
            <a:pPr lvl="0"/>
            <a:endParaRPr lang="en-US" dirty="0"/>
          </a:p>
        </p:txBody>
      </p:sp>
      <p:sp>
        <p:nvSpPr>
          <p:cNvPr id="8" name="Rectangle 7">
            <a:extLst>
              <a:ext uri="{FF2B5EF4-FFF2-40B4-BE49-F238E27FC236}">
                <a16:creationId xmlns:a16="http://schemas.microsoft.com/office/drawing/2014/main" id="{295A1D34-5B32-E4D6-94AD-C635F6BFEF83}"/>
              </a:ext>
            </a:extLst>
          </p:cNvPr>
          <p:cNvSpPr/>
          <p:nvPr userDrawn="1"/>
        </p:nvSpPr>
        <p:spPr>
          <a:xfrm>
            <a:off x="418037" y="2495774"/>
            <a:ext cx="3242631" cy="3752608"/>
          </a:xfrm>
          <a:prstGeom prst="rect">
            <a:avLst/>
          </a:prstGeom>
          <a:solidFill>
            <a:schemeClr val="bg1">
              <a:alpha val="84749"/>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7F7F7"/>
              </a:solidFill>
            </a:endParaRPr>
          </a:p>
        </p:txBody>
      </p:sp>
      <p:sp>
        <p:nvSpPr>
          <p:cNvPr id="17" name="Text Placeholder 9">
            <a:extLst>
              <a:ext uri="{FF2B5EF4-FFF2-40B4-BE49-F238E27FC236}">
                <a16:creationId xmlns:a16="http://schemas.microsoft.com/office/drawing/2014/main" id="{AC115484-E6E1-1539-2DF5-98CBF38C443A}"/>
              </a:ext>
            </a:extLst>
          </p:cNvPr>
          <p:cNvSpPr>
            <a:spLocks noGrp="1"/>
          </p:cNvSpPr>
          <p:nvPr>
            <p:ph type="body" sz="quarter" idx="17"/>
          </p:nvPr>
        </p:nvSpPr>
        <p:spPr>
          <a:xfrm>
            <a:off x="558487" y="2608785"/>
            <a:ext cx="2961730" cy="3526585"/>
          </a:xfrm>
        </p:spPr>
        <p:txBody>
          <a:bodyPr>
            <a:normAutofit/>
          </a:bodyPr>
          <a:lstStyle>
            <a:lvl1pPr>
              <a:defRPr sz="16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a:t>
            </a:r>
          </a:p>
          <a:p>
            <a:pPr lvl="0"/>
            <a:endParaRPr lang="en-US" dirty="0"/>
          </a:p>
        </p:txBody>
      </p:sp>
    </p:spTree>
    <p:extLst>
      <p:ext uri="{BB962C8B-B14F-4D97-AF65-F5344CB8AC3E}">
        <p14:creationId xmlns:p14="http://schemas.microsoft.com/office/powerpoint/2010/main" val="27176424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le and Content - Dar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6950EFF-D27D-8528-290C-51FA4AEBD796}"/>
              </a:ext>
            </a:extLst>
          </p:cNvPr>
          <p:cNvSpPr/>
          <p:nvPr userDrawn="1"/>
        </p:nvSpPr>
        <p:spPr>
          <a:xfrm>
            <a:off x="0" y="0"/>
            <a:ext cx="12192000" cy="6858000"/>
          </a:xfrm>
          <a:prstGeom prst="rect">
            <a:avLst/>
          </a:prstGeom>
          <a:solidFill>
            <a:srgbClr val="0067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B4B6522-0A10-0996-2CEF-060423E8B5E8}"/>
              </a:ext>
            </a:extLst>
          </p:cNvPr>
          <p:cNvSpPr>
            <a:spLocks noGrp="1"/>
          </p:cNvSpPr>
          <p:nvPr>
            <p:ph type="title" hasCustomPrompt="1"/>
          </p:nvPr>
        </p:nvSpPr>
        <p:spPr>
          <a:xfrm>
            <a:off x="2429691" y="365125"/>
            <a:ext cx="8924108" cy="1325563"/>
          </a:xfrm>
        </p:spPr>
        <p:txBody>
          <a:bodyPr/>
          <a:lstStyle>
            <a:lvl1pPr>
              <a:defRPr>
                <a:solidFill>
                  <a:schemeClr val="bg1"/>
                </a:solidFill>
              </a:defRPr>
            </a:lvl1pPr>
          </a:lstStyle>
          <a:p>
            <a:r>
              <a:rPr lang="en-US" dirty="0"/>
              <a:t>Slide Title</a:t>
            </a:r>
          </a:p>
        </p:txBody>
      </p:sp>
      <p:sp>
        <p:nvSpPr>
          <p:cNvPr id="3" name="Content Placeholder 2">
            <a:extLst>
              <a:ext uri="{FF2B5EF4-FFF2-40B4-BE49-F238E27FC236}">
                <a16:creationId xmlns:a16="http://schemas.microsoft.com/office/drawing/2014/main" id="{DC06FC9B-563C-EAE7-2C3D-3667BEF4A089}"/>
              </a:ext>
            </a:extLst>
          </p:cNvPr>
          <p:cNvSpPr>
            <a:spLocks noGrp="1"/>
          </p:cNvSpPr>
          <p:nvPr>
            <p:ph idx="1"/>
          </p:nvPr>
        </p:nvSpPr>
        <p:spPr>
          <a:xfrm>
            <a:off x="838200" y="1915886"/>
            <a:ext cx="10515600" cy="379693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Picture 11">
            <a:extLst>
              <a:ext uri="{FF2B5EF4-FFF2-40B4-BE49-F238E27FC236}">
                <a16:creationId xmlns:a16="http://schemas.microsoft.com/office/drawing/2014/main" id="{CE540388-8627-2032-B795-C72DDAC3A85A}"/>
              </a:ext>
            </a:extLst>
          </p:cNvPr>
          <p:cNvPicPr>
            <a:picLocks noChangeAspect="1"/>
          </p:cNvPicPr>
          <p:nvPr userDrawn="1"/>
        </p:nvPicPr>
        <p:blipFill>
          <a:blip r:embed="rId2"/>
          <a:stretch>
            <a:fillRect/>
          </a:stretch>
        </p:blipFill>
        <p:spPr>
          <a:xfrm>
            <a:off x="546652" y="586340"/>
            <a:ext cx="1766957" cy="1104348"/>
          </a:xfrm>
          <a:prstGeom prst="rect">
            <a:avLst/>
          </a:prstGeom>
        </p:spPr>
      </p:pic>
    </p:spTree>
    <p:extLst>
      <p:ext uri="{BB962C8B-B14F-4D97-AF65-F5344CB8AC3E}">
        <p14:creationId xmlns:p14="http://schemas.microsoft.com/office/powerpoint/2010/main" val="15753343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Closin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49BDD97-172C-672E-E3BA-3B431A0F428C}"/>
              </a:ext>
            </a:extLst>
          </p:cNvPr>
          <p:cNvSpPr/>
          <p:nvPr userDrawn="1"/>
        </p:nvSpPr>
        <p:spPr>
          <a:xfrm>
            <a:off x="0" y="2136913"/>
            <a:ext cx="12192000" cy="4734392"/>
          </a:xfrm>
          <a:prstGeom prst="rect">
            <a:avLst/>
          </a:prstGeom>
          <a:solidFill>
            <a:srgbClr val="F7F7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D6D73450-555A-2BA0-4C01-60AC3DB1589B}"/>
              </a:ext>
            </a:extLst>
          </p:cNvPr>
          <p:cNvSpPr/>
          <p:nvPr userDrawn="1"/>
        </p:nvSpPr>
        <p:spPr>
          <a:xfrm>
            <a:off x="0" y="-12989"/>
            <a:ext cx="12192000" cy="2853792"/>
          </a:xfrm>
          <a:prstGeom prst="rect">
            <a:avLst/>
          </a:prstGeom>
          <a:solidFill>
            <a:srgbClr val="0067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Connector 8">
            <a:extLst>
              <a:ext uri="{FF2B5EF4-FFF2-40B4-BE49-F238E27FC236}">
                <a16:creationId xmlns:a16="http://schemas.microsoft.com/office/drawing/2014/main" id="{7B1B6D68-A152-464D-4AFA-E6190C73E215}"/>
              </a:ext>
            </a:extLst>
          </p:cNvPr>
          <p:cNvCxnSpPr>
            <a:cxnSpLocks/>
          </p:cNvCxnSpPr>
          <p:nvPr userDrawn="1"/>
        </p:nvCxnSpPr>
        <p:spPr>
          <a:xfrm>
            <a:off x="4995529" y="2549682"/>
            <a:ext cx="2383467" cy="0"/>
          </a:xfrm>
          <a:prstGeom prst="line">
            <a:avLst/>
          </a:prstGeom>
          <a:ln w="12700">
            <a:solidFill>
              <a:srgbClr val="004A96"/>
            </a:solidFill>
          </a:ln>
        </p:spPr>
        <p:style>
          <a:lnRef idx="1">
            <a:schemeClr val="accent1"/>
          </a:lnRef>
          <a:fillRef idx="0">
            <a:schemeClr val="accent1"/>
          </a:fillRef>
          <a:effectRef idx="0">
            <a:schemeClr val="accent1"/>
          </a:effectRef>
          <a:fontRef idx="minor">
            <a:schemeClr val="tx1"/>
          </a:fontRef>
        </p:style>
      </p:cxnSp>
      <p:sp>
        <p:nvSpPr>
          <p:cNvPr id="30" name="Text Placeholder 29">
            <a:extLst>
              <a:ext uri="{FF2B5EF4-FFF2-40B4-BE49-F238E27FC236}">
                <a16:creationId xmlns:a16="http://schemas.microsoft.com/office/drawing/2014/main" id="{EAE4C6C2-6236-1274-4671-184D61DDB522}"/>
              </a:ext>
            </a:extLst>
          </p:cNvPr>
          <p:cNvSpPr>
            <a:spLocks noGrp="1"/>
          </p:cNvSpPr>
          <p:nvPr>
            <p:ph type="body" sz="quarter" idx="11" hasCustomPrompt="1"/>
          </p:nvPr>
        </p:nvSpPr>
        <p:spPr>
          <a:xfrm>
            <a:off x="144413" y="4173432"/>
            <a:ext cx="3374167" cy="1090612"/>
          </a:xfrm>
        </p:spPr>
        <p:txBody>
          <a:bodyPr anchor="ctr">
            <a:normAutofit/>
          </a:bodyPr>
          <a:lstStyle>
            <a:lvl1pPr marL="0" indent="0" algn="l">
              <a:buNone/>
              <a:defRPr sz="6000" b="1" i="0">
                <a:solidFill>
                  <a:srgbClr val="004A96"/>
                </a:solidFill>
                <a:latin typeface="Yrsa" panose="020D0000000400000000" pitchFamily="34" charset="0"/>
                <a:ea typeface="Helvetica Neue" panose="02000503000000020004" pitchFamily="2" charset="0"/>
                <a:cs typeface="Helvetica Neue" panose="02000503000000020004" pitchFamily="2" charset="0"/>
              </a:defRPr>
            </a:lvl1pPr>
          </a:lstStyle>
          <a:p>
            <a:pPr lvl="0"/>
            <a:r>
              <a:rPr lang="en-US" dirty="0"/>
              <a:t>Closing</a:t>
            </a:r>
          </a:p>
        </p:txBody>
      </p:sp>
      <p:sp>
        <p:nvSpPr>
          <p:cNvPr id="32" name="Text Placeholder 31">
            <a:extLst>
              <a:ext uri="{FF2B5EF4-FFF2-40B4-BE49-F238E27FC236}">
                <a16:creationId xmlns:a16="http://schemas.microsoft.com/office/drawing/2014/main" id="{5C8C4E57-557D-13ED-55E5-20B8F5837900}"/>
              </a:ext>
            </a:extLst>
          </p:cNvPr>
          <p:cNvSpPr>
            <a:spLocks noGrp="1"/>
          </p:cNvSpPr>
          <p:nvPr>
            <p:ph type="body" sz="quarter" idx="12"/>
          </p:nvPr>
        </p:nvSpPr>
        <p:spPr>
          <a:xfrm>
            <a:off x="3713113" y="4173432"/>
            <a:ext cx="7998495" cy="2284412"/>
          </a:xfrm>
        </p:spPr>
        <p:txBody>
          <a:bodyPr>
            <a:normAutofit/>
          </a:bodyPr>
          <a:lstStyle>
            <a:lvl1pPr marL="0" indent="0">
              <a:buNone/>
              <a:defRPr sz="2400"/>
            </a:lvl1pPr>
          </a:lstStyle>
          <a:p>
            <a:pPr lvl="0"/>
            <a:endParaRPr lang="en-US" dirty="0"/>
          </a:p>
        </p:txBody>
      </p:sp>
      <p:pic>
        <p:nvPicPr>
          <p:cNvPr id="5" name="Picture 4">
            <a:extLst>
              <a:ext uri="{FF2B5EF4-FFF2-40B4-BE49-F238E27FC236}">
                <a16:creationId xmlns:a16="http://schemas.microsoft.com/office/drawing/2014/main" id="{879064DD-2CEF-4595-160D-98F8F37970BC}"/>
              </a:ext>
            </a:extLst>
          </p:cNvPr>
          <p:cNvPicPr>
            <a:picLocks noChangeAspect="1"/>
          </p:cNvPicPr>
          <p:nvPr userDrawn="1"/>
        </p:nvPicPr>
        <p:blipFill rotWithShape="1">
          <a:blip r:embed="rId2"/>
          <a:srcRect l="208" t="25268" r="1802" b="30429"/>
          <a:stretch/>
        </p:blipFill>
        <p:spPr>
          <a:xfrm>
            <a:off x="480391" y="543779"/>
            <a:ext cx="11231217" cy="2853792"/>
          </a:xfrm>
          <a:prstGeom prst="rect">
            <a:avLst/>
          </a:prstGeom>
        </p:spPr>
      </p:pic>
    </p:spTree>
    <p:extLst>
      <p:ext uri="{BB962C8B-B14F-4D97-AF65-F5344CB8AC3E}">
        <p14:creationId xmlns:p14="http://schemas.microsoft.com/office/powerpoint/2010/main" val="5278681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95D9A-2F43-484C-482E-AC37F01901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3B7D703-E1C9-BE70-97BF-FCBDB070E0D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333E00-3202-C2F7-8783-1A9B0434C7F8}"/>
              </a:ext>
            </a:extLst>
          </p:cNvPr>
          <p:cNvSpPr>
            <a:spLocks noGrp="1"/>
          </p:cNvSpPr>
          <p:nvPr>
            <p:ph type="dt" sz="half" idx="10"/>
          </p:nvPr>
        </p:nvSpPr>
        <p:spPr/>
        <p:txBody>
          <a:bodyPr/>
          <a:lstStyle/>
          <a:p>
            <a:fld id="{6A4C4DD3-220B-E645-898C-E0C185CFE0D4}" type="datetimeFigureOut">
              <a:rPr lang="en-US" smtClean="0"/>
              <a:t>1/15/2024</a:t>
            </a:fld>
            <a:endParaRPr lang="en-US" dirty="0"/>
          </a:p>
        </p:txBody>
      </p:sp>
      <p:sp>
        <p:nvSpPr>
          <p:cNvPr id="5" name="Footer Placeholder 4">
            <a:extLst>
              <a:ext uri="{FF2B5EF4-FFF2-40B4-BE49-F238E27FC236}">
                <a16:creationId xmlns:a16="http://schemas.microsoft.com/office/drawing/2014/main" id="{9611ABBF-454E-B76E-BD2C-0AD81FDE9C9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56EBBCD-7395-1979-067C-8D02E9EA8AB4}"/>
              </a:ext>
            </a:extLst>
          </p:cNvPr>
          <p:cNvSpPr>
            <a:spLocks noGrp="1"/>
          </p:cNvSpPr>
          <p:nvPr>
            <p:ph type="sldNum" sz="quarter" idx="12"/>
          </p:nvPr>
        </p:nvSpPr>
        <p:spPr/>
        <p:txBody>
          <a:bodyPr/>
          <a:lstStyle/>
          <a:p>
            <a:fld id="{273B3ED0-AAB4-4B48-B213-A177CFD029B3}" type="slidenum">
              <a:rPr lang="en-US" smtClean="0"/>
              <a:t>‹#›</a:t>
            </a:fld>
            <a:endParaRPr lang="en-US" dirty="0"/>
          </a:p>
        </p:txBody>
      </p:sp>
    </p:spTree>
    <p:extLst>
      <p:ext uri="{BB962C8B-B14F-4D97-AF65-F5344CB8AC3E}">
        <p14:creationId xmlns:p14="http://schemas.microsoft.com/office/powerpoint/2010/main" val="25738654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DA3AE-E60C-6639-00F5-B9C58AB7CCE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7DDAD46-CED0-84E5-1C6F-35B51765591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252A503-D6F9-5BDD-241A-2C344DEB169C}"/>
              </a:ext>
            </a:extLst>
          </p:cNvPr>
          <p:cNvSpPr>
            <a:spLocks noGrp="1"/>
          </p:cNvSpPr>
          <p:nvPr>
            <p:ph type="dt" sz="half" idx="10"/>
          </p:nvPr>
        </p:nvSpPr>
        <p:spPr/>
        <p:txBody>
          <a:bodyPr/>
          <a:lstStyle/>
          <a:p>
            <a:fld id="{6A4C4DD3-220B-E645-898C-E0C185CFE0D4}" type="datetimeFigureOut">
              <a:rPr lang="en-US" smtClean="0"/>
              <a:t>1/15/2024</a:t>
            </a:fld>
            <a:endParaRPr lang="en-US" dirty="0"/>
          </a:p>
        </p:txBody>
      </p:sp>
      <p:sp>
        <p:nvSpPr>
          <p:cNvPr id="5" name="Footer Placeholder 4">
            <a:extLst>
              <a:ext uri="{FF2B5EF4-FFF2-40B4-BE49-F238E27FC236}">
                <a16:creationId xmlns:a16="http://schemas.microsoft.com/office/drawing/2014/main" id="{D872F98E-4508-D148-124A-60347B5241F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D700474-20F7-0443-6BEA-BD1631027A9A}"/>
              </a:ext>
            </a:extLst>
          </p:cNvPr>
          <p:cNvSpPr>
            <a:spLocks noGrp="1"/>
          </p:cNvSpPr>
          <p:nvPr>
            <p:ph type="sldNum" sz="quarter" idx="12"/>
          </p:nvPr>
        </p:nvSpPr>
        <p:spPr/>
        <p:txBody>
          <a:bodyPr/>
          <a:lstStyle/>
          <a:p>
            <a:fld id="{273B3ED0-AAB4-4B48-B213-A177CFD029B3}" type="slidenum">
              <a:rPr lang="en-US" smtClean="0"/>
              <a:t>‹#›</a:t>
            </a:fld>
            <a:endParaRPr lang="en-US" dirty="0"/>
          </a:p>
        </p:txBody>
      </p:sp>
    </p:spTree>
    <p:extLst>
      <p:ext uri="{BB962C8B-B14F-4D97-AF65-F5344CB8AC3E}">
        <p14:creationId xmlns:p14="http://schemas.microsoft.com/office/powerpoint/2010/main" val="7330061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EC6B43-782C-0475-C8C9-5B79036FF09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684935F-956E-96A0-A5A8-EB6915AA4F4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DDE0425-FE47-8967-5159-8B2855A53B3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7BA87AF-6745-B0DF-6351-D4A8D61749F2}"/>
              </a:ext>
            </a:extLst>
          </p:cNvPr>
          <p:cNvSpPr>
            <a:spLocks noGrp="1"/>
          </p:cNvSpPr>
          <p:nvPr>
            <p:ph type="dt" sz="half" idx="10"/>
          </p:nvPr>
        </p:nvSpPr>
        <p:spPr/>
        <p:txBody>
          <a:bodyPr/>
          <a:lstStyle/>
          <a:p>
            <a:fld id="{6A4C4DD3-220B-E645-898C-E0C185CFE0D4}" type="datetimeFigureOut">
              <a:rPr lang="en-US" smtClean="0"/>
              <a:t>1/15/2024</a:t>
            </a:fld>
            <a:endParaRPr lang="en-US" dirty="0"/>
          </a:p>
        </p:txBody>
      </p:sp>
      <p:sp>
        <p:nvSpPr>
          <p:cNvPr id="6" name="Footer Placeholder 5">
            <a:extLst>
              <a:ext uri="{FF2B5EF4-FFF2-40B4-BE49-F238E27FC236}">
                <a16:creationId xmlns:a16="http://schemas.microsoft.com/office/drawing/2014/main" id="{F0DA5F56-D8E5-857F-FAA2-1EE4B399170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4361D5C-7000-04C4-02C8-E6CA6EF20069}"/>
              </a:ext>
            </a:extLst>
          </p:cNvPr>
          <p:cNvSpPr>
            <a:spLocks noGrp="1"/>
          </p:cNvSpPr>
          <p:nvPr>
            <p:ph type="sldNum" sz="quarter" idx="12"/>
          </p:nvPr>
        </p:nvSpPr>
        <p:spPr/>
        <p:txBody>
          <a:bodyPr/>
          <a:lstStyle/>
          <a:p>
            <a:fld id="{273B3ED0-AAB4-4B48-B213-A177CFD029B3}" type="slidenum">
              <a:rPr lang="en-US" smtClean="0"/>
              <a:t>‹#›</a:t>
            </a:fld>
            <a:endParaRPr lang="en-US" dirty="0"/>
          </a:p>
        </p:txBody>
      </p:sp>
    </p:spTree>
    <p:extLst>
      <p:ext uri="{BB962C8B-B14F-4D97-AF65-F5344CB8AC3E}">
        <p14:creationId xmlns:p14="http://schemas.microsoft.com/office/powerpoint/2010/main" val="545378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5171CD-B3DA-5BB8-C731-F689AE79402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01C8228-F58C-CAF0-CCDD-6250185AE8C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E0E34AD-FBE6-446D-A8FB-D21F3837C98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A7830E3-0B42-AD15-BC62-9E32A91DE58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A9248E7-68E4-ABF1-6EAB-56978FB450D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10265BF-A4DF-D0AE-B948-417EAC619152}"/>
              </a:ext>
            </a:extLst>
          </p:cNvPr>
          <p:cNvSpPr>
            <a:spLocks noGrp="1"/>
          </p:cNvSpPr>
          <p:nvPr>
            <p:ph type="dt" sz="half" idx="10"/>
          </p:nvPr>
        </p:nvSpPr>
        <p:spPr/>
        <p:txBody>
          <a:bodyPr/>
          <a:lstStyle/>
          <a:p>
            <a:fld id="{6A4C4DD3-220B-E645-898C-E0C185CFE0D4}" type="datetimeFigureOut">
              <a:rPr lang="en-US" smtClean="0"/>
              <a:t>1/15/2024</a:t>
            </a:fld>
            <a:endParaRPr lang="en-US" dirty="0"/>
          </a:p>
        </p:txBody>
      </p:sp>
      <p:sp>
        <p:nvSpPr>
          <p:cNvPr id="8" name="Footer Placeholder 7">
            <a:extLst>
              <a:ext uri="{FF2B5EF4-FFF2-40B4-BE49-F238E27FC236}">
                <a16:creationId xmlns:a16="http://schemas.microsoft.com/office/drawing/2014/main" id="{8D2CE2EC-D859-668E-2637-836B638D81B1}"/>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0CD7F34-BC30-03AA-6FCE-7B97F1E9FAE1}"/>
              </a:ext>
            </a:extLst>
          </p:cNvPr>
          <p:cNvSpPr>
            <a:spLocks noGrp="1"/>
          </p:cNvSpPr>
          <p:nvPr>
            <p:ph type="sldNum" sz="quarter" idx="12"/>
          </p:nvPr>
        </p:nvSpPr>
        <p:spPr/>
        <p:txBody>
          <a:bodyPr/>
          <a:lstStyle/>
          <a:p>
            <a:fld id="{273B3ED0-AAB4-4B48-B213-A177CFD029B3}" type="slidenum">
              <a:rPr lang="en-US" smtClean="0"/>
              <a:t>‹#›</a:t>
            </a:fld>
            <a:endParaRPr lang="en-US" dirty="0"/>
          </a:p>
        </p:txBody>
      </p:sp>
    </p:spTree>
    <p:extLst>
      <p:ext uri="{BB962C8B-B14F-4D97-AF65-F5344CB8AC3E}">
        <p14:creationId xmlns:p14="http://schemas.microsoft.com/office/powerpoint/2010/main" val="7572755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00491-2987-8C3C-8FF2-FC341B81B5C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B7F1FA3-8383-FA8F-44D6-CC75A9918952}"/>
              </a:ext>
            </a:extLst>
          </p:cNvPr>
          <p:cNvSpPr>
            <a:spLocks noGrp="1"/>
          </p:cNvSpPr>
          <p:nvPr>
            <p:ph type="dt" sz="half" idx="10"/>
          </p:nvPr>
        </p:nvSpPr>
        <p:spPr/>
        <p:txBody>
          <a:bodyPr/>
          <a:lstStyle/>
          <a:p>
            <a:fld id="{6A4C4DD3-220B-E645-898C-E0C185CFE0D4}" type="datetimeFigureOut">
              <a:rPr lang="en-US" smtClean="0"/>
              <a:t>1/15/2024</a:t>
            </a:fld>
            <a:endParaRPr lang="en-US" dirty="0"/>
          </a:p>
        </p:txBody>
      </p:sp>
      <p:sp>
        <p:nvSpPr>
          <p:cNvPr id="4" name="Footer Placeholder 3">
            <a:extLst>
              <a:ext uri="{FF2B5EF4-FFF2-40B4-BE49-F238E27FC236}">
                <a16:creationId xmlns:a16="http://schemas.microsoft.com/office/drawing/2014/main" id="{51F75C1B-CCDD-3C67-0C3A-291F30A22B0B}"/>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88BED9B0-BF29-0B21-34EC-01E0CEAA336E}"/>
              </a:ext>
            </a:extLst>
          </p:cNvPr>
          <p:cNvSpPr>
            <a:spLocks noGrp="1"/>
          </p:cNvSpPr>
          <p:nvPr>
            <p:ph type="sldNum" sz="quarter" idx="12"/>
          </p:nvPr>
        </p:nvSpPr>
        <p:spPr/>
        <p:txBody>
          <a:bodyPr/>
          <a:lstStyle/>
          <a:p>
            <a:fld id="{273B3ED0-AAB4-4B48-B213-A177CFD029B3}" type="slidenum">
              <a:rPr lang="en-US" smtClean="0"/>
              <a:t>‹#›</a:t>
            </a:fld>
            <a:endParaRPr lang="en-US" dirty="0"/>
          </a:p>
        </p:txBody>
      </p:sp>
    </p:spTree>
    <p:extLst>
      <p:ext uri="{BB962C8B-B14F-4D97-AF65-F5344CB8AC3E}">
        <p14:creationId xmlns:p14="http://schemas.microsoft.com/office/powerpoint/2010/main" val="19041617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67868C-46A4-04D5-CE6A-87524E96658B}"/>
              </a:ext>
            </a:extLst>
          </p:cNvPr>
          <p:cNvSpPr>
            <a:spLocks noGrp="1"/>
          </p:cNvSpPr>
          <p:nvPr>
            <p:ph type="dt" sz="half" idx="10"/>
          </p:nvPr>
        </p:nvSpPr>
        <p:spPr/>
        <p:txBody>
          <a:bodyPr/>
          <a:lstStyle/>
          <a:p>
            <a:fld id="{6A4C4DD3-220B-E645-898C-E0C185CFE0D4}" type="datetimeFigureOut">
              <a:rPr lang="en-US" smtClean="0"/>
              <a:t>1/15/2024</a:t>
            </a:fld>
            <a:endParaRPr lang="en-US" dirty="0"/>
          </a:p>
        </p:txBody>
      </p:sp>
      <p:sp>
        <p:nvSpPr>
          <p:cNvPr id="3" name="Footer Placeholder 2">
            <a:extLst>
              <a:ext uri="{FF2B5EF4-FFF2-40B4-BE49-F238E27FC236}">
                <a16:creationId xmlns:a16="http://schemas.microsoft.com/office/drawing/2014/main" id="{FE1792F5-FF23-28AC-CDFA-4D4D9C1B0875}"/>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861C05A7-9930-23EA-C70F-7A85FF5CE4F3}"/>
              </a:ext>
            </a:extLst>
          </p:cNvPr>
          <p:cNvSpPr>
            <a:spLocks noGrp="1"/>
          </p:cNvSpPr>
          <p:nvPr>
            <p:ph type="sldNum" sz="quarter" idx="12"/>
          </p:nvPr>
        </p:nvSpPr>
        <p:spPr/>
        <p:txBody>
          <a:bodyPr/>
          <a:lstStyle/>
          <a:p>
            <a:fld id="{273B3ED0-AAB4-4B48-B213-A177CFD029B3}" type="slidenum">
              <a:rPr lang="en-US" smtClean="0"/>
              <a:t>‹#›</a:t>
            </a:fld>
            <a:endParaRPr lang="en-US" dirty="0"/>
          </a:p>
        </p:txBody>
      </p:sp>
    </p:spTree>
    <p:extLst>
      <p:ext uri="{BB962C8B-B14F-4D97-AF65-F5344CB8AC3E}">
        <p14:creationId xmlns:p14="http://schemas.microsoft.com/office/powerpoint/2010/main" val="30866391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2F1EBF-5B53-AF5D-7C8D-391784B8B8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F415D8F-77EB-C949-4A93-914D9120504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A0929D4-56AE-78EE-BAC1-B5B6EC8A47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30FA3AE-5DF4-C13A-3ADA-3B3199FEA242}"/>
              </a:ext>
            </a:extLst>
          </p:cNvPr>
          <p:cNvSpPr>
            <a:spLocks noGrp="1"/>
          </p:cNvSpPr>
          <p:nvPr>
            <p:ph type="dt" sz="half" idx="10"/>
          </p:nvPr>
        </p:nvSpPr>
        <p:spPr/>
        <p:txBody>
          <a:bodyPr/>
          <a:lstStyle/>
          <a:p>
            <a:fld id="{6A4C4DD3-220B-E645-898C-E0C185CFE0D4}" type="datetimeFigureOut">
              <a:rPr lang="en-US" smtClean="0"/>
              <a:t>1/15/2024</a:t>
            </a:fld>
            <a:endParaRPr lang="en-US" dirty="0"/>
          </a:p>
        </p:txBody>
      </p:sp>
      <p:sp>
        <p:nvSpPr>
          <p:cNvPr id="6" name="Footer Placeholder 5">
            <a:extLst>
              <a:ext uri="{FF2B5EF4-FFF2-40B4-BE49-F238E27FC236}">
                <a16:creationId xmlns:a16="http://schemas.microsoft.com/office/drawing/2014/main" id="{DAB9B11F-B4F7-F58B-1BCC-AB7D3D4B704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68B3CAB-A6FF-B463-555A-ECE2C8E44320}"/>
              </a:ext>
            </a:extLst>
          </p:cNvPr>
          <p:cNvSpPr>
            <a:spLocks noGrp="1"/>
          </p:cNvSpPr>
          <p:nvPr>
            <p:ph type="sldNum" sz="quarter" idx="12"/>
          </p:nvPr>
        </p:nvSpPr>
        <p:spPr/>
        <p:txBody>
          <a:bodyPr/>
          <a:lstStyle/>
          <a:p>
            <a:fld id="{273B3ED0-AAB4-4B48-B213-A177CFD029B3}" type="slidenum">
              <a:rPr lang="en-US" smtClean="0"/>
              <a:t>‹#›</a:t>
            </a:fld>
            <a:endParaRPr lang="en-US" dirty="0"/>
          </a:p>
        </p:txBody>
      </p:sp>
    </p:spTree>
    <p:extLst>
      <p:ext uri="{BB962C8B-B14F-4D97-AF65-F5344CB8AC3E}">
        <p14:creationId xmlns:p14="http://schemas.microsoft.com/office/powerpoint/2010/main" val="21556064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D46BBF-5D61-0F03-0DBA-18687823DBE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9C51615-D1A6-B51E-2371-E35002C45DC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411E8036-A35C-C18C-CAEE-64F874C930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3E79B4A-3F0E-3798-EF90-70AEA8BD6ED1}"/>
              </a:ext>
            </a:extLst>
          </p:cNvPr>
          <p:cNvSpPr>
            <a:spLocks noGrp="1"/>
          </p:cNvSpPr>
          <p:nvPr>
            <p:ph type="dt" sz="half" idx="10"/>
          </p:nvPr>
        </p:nvSpPr>
        <p:spPr/>
        <p:txBody>
          <a:bodyPr/>
          <a:lstStyle/>
          <a:p>
            <a:fld id="{6A4C4DD3-220B-E645-898C-E0C185CFE0D4}" type="datetimeFigureOut">
              <a:rPr lang="en-US" smtClean="0"/>
              <a:t>1/15/2024</a:t>
            </a:fld>
            <a:endParaRPr lang="en-US" dirty="0"/>
          </a:p>
        </p:txBody>
      </p:sp>
      <p:sp>
        <p:nvSpPr>
          <p:cNvPr id="6" name="Footer Placeholder 5">
            <a:extLst>
              <a:ext uri="{FF2B5EF4-FFF2-40B4-BE49-F238E27FC236}">
                <a16:creationId xmlns:a16="http://schemas.microsoft.com/office/drawing/2014/main" id="{67AFFB62-22B2-E8EF-0031-6FEB00C9D25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F13BA6C-896D-0E0F-75AE-9B3DBDDFDDB4}"/>
              </a:ext>
            </a:extLst>
          </p:cNvPr>
          <p:cNvSpPr>
            <a:spLocks noGrp="1"/>
          </p:cNvSpPr>
          <p:nvPr>
            <p:ph type="sldNum" sz="quarter" idx="12"/>
          </p:nvPr>
        </p:nvSpPr>
        <p:spPr/>
        <p:txBody>
          <a:bodyPr/>
          <a:lstStyle/>
          <a:p>
            <a:fld id="{273B3ED0-AAB4-4B48-B213-A177CFD029B3}" type="slidenum">
              <a:rPr lang="en-US" smtClean="0"/>
              <a:t>‹#›</a:t>
            </a:fld>
            <a:endParaRPr lang="en-US" dirty="0"/>
          </a:p>
        </p:txBody>
      </p:sp>
    </p:spTree>
    <p:extLst>
      <p:ext uri="{BB962C8B-B14F-4D97-AF65-F5344CB8AC3E}">
        <p14:creationId xmlns:p14="http://schemas.microsoft.com/office/powerpoint/2010/main" val="10790060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BDA6D56-6D5C-5179-EEDD-FD033793C88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20A3EF6-5F42-151C-A68C-0850A8CD422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94CE6C-9CE7-8A59-A7FE-E59C81A4417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4C4DD3-220B-E645-898C-E0C185CFE0D4}" type="datetimeFigureOut">
              <a:rPr lang="en-US" smtClean="0"/>
              <a:t>1/15/2024</a:t>
            </a:fld>
            <a:endParaRPr lang="en-US" dirty="0"/>
          </a:p>
        </p:txBody>
      </p:sp>
      <p:sp>
        <p:nvSpPr>
          <p:cNvPr id="5" name="Footer Placeholder 4">
            <a:extLst>
              <a:ext uri="{FF2B5EF4-FFF2-40B4-BE49-F238E27FC236}">
                <a16:creationId xmlns:a16="http://schemas.microsoft.com/office/drawing/2014/main" id="{565DE1DD-A017-0014-6957-ABFBF6751BE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3869F135-1B45-2165-67D2-EBD3970EE4E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3B3ED0-AAB4-4B48-B213-A177CFD029B3}" type="slidenum">
              <a:rPr lang="en-US" smtClean="0"/>
              <a:t>‹#›</a:t>
            </a:fld>
            <a:endParaRPr lang="en-US" dirty="0"/>
          </a:p>
        </p:txBody>
      </p:sp>
    </p:spTree>
    <p:extLst>
      <p:ext uri="{BB962C8B-B14F-4D97-AF65-F5344CB8AC3E}">
        <p14:creationId xmlns:p14="http://schemas.microsoft.com/office/powerpoint/2010/main" val="29997961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14.xml"/><Relationship Id="rId4" Type="http://schemas.openxmlformats.org/officeDocument/2006/relationships/image" Target="../media/image25.sv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19.xml"/><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microsoft.com/office/2018/10/relationships/comments" Target="../comments/modernComment_1AF_97BDFFCB.xml"/><Relationship Id="rId7" Type="http://schemas.openxmlformats.org/officeDocument/2006/relationships/image" Target="../media/image13.sv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9.png"/><Relationship Id="rId7" Type="http://schemas.openxmlformats.org/officeDocument/2006/relationships/image" Target="../media/image17.sv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16.png"/><Relationship Id="rId11" Type="http://schemas.openxmlformats.org/officeDocument/2006/relationships/image" Target="../media/image21.svg"/><Relationship Id="rId5" Type="http://schemas.openxmlformats.org/officeDocument/2006/relationships/image" Target="../media/image15.sv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sv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16.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AD2D288-DD47-9F06-A409-8A66D1E9CF22}"/>
              </a:ext>
            </a:extLst>
          </p:cNvPr>
          <p:cNvSpPr>
            <a:spLocks noGrp="1"/>
          </p:cNvSpPr>
          <p:nvPr>
            <p:ph type="body" sz="quarter" idx="13"/>
          </p:nvPr>
        </p:nvSpPr>
        <p:spPr>
          <a:xfrm>
            <a:off x="1405427" y="2384716"/>
            <a:ext cx="3663950" cy="1143000"/>
          </a:xfrm>
        </p:spPr>
        <p:txBody>
          <a:bodyPr>
            <a:normAutofit/>
          </a:bodyPr>
          <a:lstStyle/>
          <a:p>
            <a:r>
              <a:rPr lang="en-US" sz="4400" dirty="0"/>
              <a:t>ADVOCACY</a:t>
            </a:r>
          </a:p>
        </p:txBody>
      </p:sp>
      <p:pic>
        <p:nvPicPr>
          <p:cNvPr id="7" name="Picture 6">
            <a:extLst>
              <a:ext uri="{FF2B5EF4-FFF2-40B4-BE49-F238E27FC236}">
                <a16:creationId xmlns:a16="http://schemas.microsoft.com/office/drawing/2014/main" id="{D7928547-51AF-6710-09D1-0F534B7AF7BD}"/>
              </a:ext>
            </a:extLst>
          </p:cNvPr>
          <p:cNvPicPr>
            <a:picLocks noChangeAspect="1"/>
          </p:cNvPicPr>
          <p:nvPr/>
        </p:nvPicPr>
        <p:blipFill>
          <a:blip r:embed="rId2"/>
          <a:stretch>
            <a:fillRect/>
          </a:stretch>
        </p:blipFill>
        <p:spPr>
          <a:xfrm>
            <a:off x="10756083" y="5783821"/>
            <a:ext cx="1611268" cy="1074179"/>
          </a:xfrm>
          <a:prstGeom prst="rect">
            <a:avLst/>
          </a:prstGeom>
        </p:spPr>
      </p:pic>
      <p:pic>
        <p:nvPicPr>
          <p:cNvPr id="9" name="Picture 8">
            <a:extLst>
              <a:ext uri="{FF2B5EF4-FFF2-40B4-BE49-F238E27FC236}">
                <a16:creationId xmlns:a16="http://schemas.microsoft.com/office/drawing/2014/main" id="{2C4FED29-84CF-8122-93AA-DA98EDAE98D5}"/>
              </a:ext>
            </a:extLst>
          </p:cNvPr>
          <p:cNvPicPr>
            <a:picLocks noChangeAspect="1"/>
          </p:cNvPicPr>
          <p:nvPr/>
        </p:nvPicPr>
        <p:blipFill>
          <a:blip r:embed="rId3"/>
          <a:stretch>
            <a:fillRect/>
          </a:stretch>
        </p:blipFill>
        <p:spPr>
          <a:xfrm>
            <a:off x="1681018" y="-453005"/>
            <a:ext cx="3112769" cy="3112769"/>
          </a:xfrm>
          <a:prstGeom prst="rect">
            <a:avLst/>
          </a:prstGeom>
        </p:spPr>
      </p:pic>
      <p:sp>
        <p:nvSpPr>
          <p:cNvPr id="3" name="TextBox 2">
            <a:extLst>
              <a:ext uri="{FF2B5EF4-FFF2-40B4-BE49-F238E27FC236}">
                <a16:creationId xmlns:a16="http://schemas.microsoft.com/office/drawing/2014/main" id="{C7636928-F186-3250-06D9-2D22F86E9001}"/>
              </a:ext>
            </a:extLst>
          </p:cNvPr>
          <p:cNvSpPr txBox="1"/>
          <p:nvPr/>
        </p:nvSpPr>
        <p:spPr>
          <a:xfrm>
            <a:off x="1405427" y="3129548"/>
            <a:ext cx="5083729" cy="1446550"/>
          </a:xfrm>
          <a:prstGeom prst="rect">
            <a:avLst/>
          </a:prstGeom>
          <a:noFill/>
        </p:spPr>
        <p:txBody>
          <a:bodyPr wrap="square" rtlCol="0">
            <a:spAutoFit/>
          </a:bodyPr>
          <a:lstStyle/>
          <a:p>
            <a:r>
              <a:rPr lang="en-US" sz="1400" dirty="0">
                <a:solidFill>
                  <a:schemeClr val="bg1"/>
                </a:solidFill>
              </a:rPr>
              <a:t>Cameron Bishop</a:t>
            </a:r>
          </a:p>
          <a:p>
            <a:r>
              <a:rPr lang="en-US" sz="1400" dirty="0">
                <a:solidFill>
                  <a:schemeClr val="bg1"/>
                </a:solidFill>
              </a:rPr>
              <a:t>Head of Washington Office</a:t>
            </a:r>
          </a:p>
          <a:p>
            <a:r>
              <a:rPr lang="en-US" sz="1400" dirty="0">
                <a:solidFill>
                  <a:schemeClr val="bg1"/>
                </a:solidFill>
              </a:rPr>
              <a:t>Federal and International Government Relations</a:t>
            </a:r>
          </a:p>
          <a:p>
            <a:r>
              <a:rPr lang="en-US" sz="1400" dirty="0">
                <a:solidFill>
                  <a:schemeClr val="bg1"/>
                </a:solidFill>
              </a:rPr>
              <a:t>J.R. Simplot Company</a:t>
            </a:r>
          </a:p>
          <a:p>
            <a:r>
              <a:rPr lang="en-US" sz="1400" dirty="0">
                <a:solidFill>
                  <a:schemeClr val="bg1"/>
                </a:solidFill>
              </a:rPr>
              <a:t>TFI Government Affairs Committee, Chair</a:t>
            </a:r>
          </a:p>
          <a:p>
            <a:endParaRPr lang="en-US" dirty="0"/>
          </a:p>
        </p:txBody>
      </p:sp>
    </p:spTree>
    <p:extLst>
      <p:ext uri="{BB962C8B-B14F-4D97-AF65-F5344CB8AC3E}">
        <p14:creationId xmlns:p14="http://schemas.microsoft.com/office/powerpoint/2010/main" val="20242375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descr="Speech with solid fill">
            <a:extLst>
              <a:ext uri="{FF2B5EF4-FFF2-40B4-BE49-F238E27FC236}">
                <a16:creationId xmlns:a16="http://schemas.microsoft.com/office/drawing/2014/main" id="{C8796C51-A0D3-3169-3F8C-464B7F9923C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52967" y="410634"/>
            <a:ext cx="11180233" cy="7931150"/>
          </a:xfrm>
          <a:prstGeom prst="rect">
            <a:avLst/>
          </a:prstGeom>
        </p:spPr>
      </p:pic>
      <p:sp>
        <p:nvSpPr>
          <p:cNvPr id="2" name="Title 1">
            <a:extLst>
              <a:ext uri="{FF2B5EF4-FFF2-40B4-BE49-F238E27FC236}">
                <a16:creationId xmlns:a16="http://schemas.microsoft.com/office/drawing/2014/main" id="{0BF9C5BE-35D9-3F5B-18AE-E2C14681B13F}"/>
              </a:ext>
            </a:extLst>
          </p:cNvPr>
          <p:cNvSpPr>
            <a:spLocks noGrp="1"/>
          </p:cNvSpPr>
          <p:nvPr>
            <p:ph type="title"/>
          </p:nvPr>
        </p:nvSpPr>
        <p:spPr/>
        <p:txBody>
          <a:bodyPr/>
          <a:lstStyle/>
          <a:p>
            <a:r>
              <a:rPr lang="en-US" dirty="0"/>
              <a:t>Crafting the Pitch </a:t>
            </a:r>
          </a:p>
        </p:txBody>
      </p:sp>
      <p:sp>
        <p:nvSpPr>
          <p:cNvPr id="3" name="Content Placeholder 2">
            <a:extLst>
              <a:ext uri="{FF2B5EF4-FFF2-40B4-BE49-F238E27FC236}">
                <a16:creationId xmlns:a16="http://schemas.microsoft.com/office/drawing/2014/main" id="{D8F142FE-A65B-9D75-BBBE-DEF32F8B9788}"/>
              </a:ext>
            </a:extLst>
          </p:cNvPr>
          <p:cNvSpPr>
            <a:spLocks noGrp="1"/>
          </p:cNvSpPr>
          <p:nvPr>
            <p:ph idx="1"/>
          </p:nvPr>
        </p:nvSpPr>
        <p:spPr>
          <a:xfrm>
            <a:off x="2531533" y="2081026"/>
            <a:ext cx="6906684" cy="3796936"/>
          </a:xfrm>
        </p:spPr>
        <p:txBody>
          <a:bodyPr/>
          <a:lstStyle/>
          <a:p>
            <a:r>
              <a:rPr lang="en-US" dirty="0">
                <a:solidFill>
                  <a:schemeClr val="tx1"/>
                </a:solidFill>
              </a:rPr>
              <a:t>Write a draft – under 60 seconds</a:t>
            </a:r>
          </a:p>
          <a:p>
            <a:r>
              <a:rPr lang="en-US" dirty="0">
                <a:solidFill>
                  <a:schemeClr val="tx1"/>
                </a:solidFill>
              </a:rPr>
              <a:t>Swap the written version with a partner for feedback</a:t>
            </a:r>
          </a:p>
          <a:p>
            <a:r>
              <a:rPr lang="en-US" dirty="0">
                <a:solidFill>
                  <a:schemeClr val="tx1"/>
                </a:solidFill>
              </a:rPr>
              <a:t>Then, practice delivering your pitch with a different partner</a:t>
            </a:r>
          </a:p>
          <a:p>
            <a:r>
              <a:rPr lang="en-US" dirty="0">
                <a:solidFill>
                  <a:schemeClr val="tx1"/>
                </a:solidFill>
              </a:rPr>
              <a:t>Use the template on the “Your Elevator Pitch” of your Workbook</a:t>
            </a:r>
          </a:p>
        </p:txBody>
      </p:sp>
    </p:spTree>
    <p:extLst>
      <p:ext uri="{BB962C8B-B14F-4D97-AF65-F5344CB8AC3E}">
        <p14:creationId xmlns:p14="http://schemas.microsoft.com/office/powerpoint/2010/main" val="34188623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61B615A-10B8-81BC-0913-8B512CA5D1DA}"/>
              </a:ext>
            </a:extLst>
          </p:cNvPr>
          <p:cNvSpPr>
            <a:spLocks noGrp="1"/>
          </p:cNvSpPr>
          <p:nvPr>
            <p:ph type="body" sz="quarter" idx="15"/>
          </p:nvPr>
        </p:nvSpPr>
        <p:spPr/>
        <p:txBody>
          <a:bodyPr vert="horz" lIns="91440" tIns="45720" rIns="91440" bIns="45720" rtlCol="0" anchor="t">
            <a:normAutofit/>
          </a:bodyPr>
          <a:lstStyle/>
          <a:p>
            <a:pPr marL="0" indent="0" algn="ctr">
              <a:buNone/>
            </a:pPr>
            <a:r>
              <a:rPr lang="en-US" sz="2400" b="1" dirty="0">
                <a:solidFill>
                  <a:srgbClr val="00677F"/>
                </a:solidFill>
                <a:latin typeface="Roboto"/>
                <a:ea typeface="Roboto"/>
              </a:rPr>
              <a:t>Why is it important?</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1"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Helvetica Neue" panose="02000503000000020004" pitchFamily="2" charset="0"/>
              </a:rPr>
              <a:t>Captivate your audience with why this product is needed.</a:t>
            </a:r>
          </a:p>
          <a:p>
            <a:endParaRPr lang="en-US" dirty="0"/>
          </a:p>
        </p:txBody>
      </p:sp>
      <p:sp>
        <p:nvSpPr>
          <p:cNvPr id="4" name="Text Placeholder 3">
            <a:extLst>
              <a:ext uri="{FF2B5EF4-FFF2-40B4-BE49-F238E27FC236}">
                <a16:creationId xmlns:a16="http://schemas.microsoft.com/office/drawing/2014/main" id="{FDF4F50E-4298-DA12-41CE-6954390D2D94}"/>
              </a:ext>
            </a:extLst>
          </p:cNvPr>
          <p:cNvSpPr>
            <a:spLocks noGrp="1"/>
          </p:cNvSpPr>
          <p:nvPr>
            <p:ph type="body" sz="quarter" idx="16"/>
          </p:nvPr>
        </p:nvSpPr>
        <p:spPr/>
        <p:txBody>
          <a:bodyPr vert="horz" lIns="91440" tIns="45720" rIns="91440" bIns="45720" rtlCol="0" anchor="t">
            <a:norm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00677F"/>
                </a:solidFill>
                <a:effectLst/>
                <a:uLnTx/>
                <a:uFillTx/>
                <a:latin typeface="Roboto"/>
                <a:ea typeface="Roboto"/>
              </a:rPr>
              <a:t>Why should your audience care?</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1"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Helvetica Neue" panose="02000503000000020004" pitchFamily="2" charset="0"/>
              </a:rPr>
              <a:t>Answer why you are talking to this person about your industry and how they can be involved.</a:t>
            </a:r>
          </a:p>
          <a:p>
            <a:endParaRPr lang="en-US" dirty="0"/>
          </a:p>
        </p:txBody>
      </p:sp>
      <p:sp>
        <p:nvSpPr>
          <p:cNvPr id="5" name="Text Placeholder 4">
            <a:extLst>
              <a:ext uri="{FF2B5EF4-FFF2-40B4-BE49-F238E27FC236}">
                <a16:creationId xmlns:a16="http://schemas.microsoft.com/office/drawing/2014/main" id="{3F3C3E72-C711-2DA3-0DDC-11F94540E703}"/>
              </a:ext>
            </a:extLst>
          </p:cNvPr>
          <p:cNvSpPr>
            <a:spLocks noGrp="1"/>
          </p:cNvSpPr>
          <p:nvPr>
            <p:ph type="body" sz="quarter" idx="17"/>
          </p:nvPr>
        </p:nvSpPr>
        <p:spPr/>
        <p:txBody>
          <a:bodyPr vert="horz" lIns="91440" tIns="45720" rIns="91440" bIns="45720" rtlCol="0" anchor="t">
            <a:normAutofit/>
          </a:bodyPr>
          <a:lstStyle/>
          <a:p>
            <a:pPr marL="0" indent="0" algn="ctr">
              <a:buNone/>
            </a:pPr>
            <a:r>
              <a:rPr lang="en-US" sz="2400" b="1" dirty="0">
                <a:solidFill>
                  <a:srgbClr val="00677F"/>
                </a:solidFill>
                <a:latin typeface="Roboto"/>
                <a:ea typeface="Roboto"/>
              </a:rPr>
              <a:t>What do we do?</a:t>
            </a:r>
          </a:p>
          <a:p>
            <a:pPr marL="0" indent="0" algn="ctr">
              <a:buNone/>
            </a:pPr>
            <a:r>
              <a:rPr lang="en-US" sz="2400" i="1" dirty="0"/>
              <a:t>Quickly touch on the products made by the industry.</a:t>
            </a:r>
          </a:p>
        </p:txBody>
      </p:sp>
      <p:sp>
        <p:nvSpPr>
          <p:cNvPr id="6" name="Title 1">
            <a:extLst>
              <a:ext uri="{FF2B5EF4-FFF2-40B4-BE49-F238E27FC236}">
                <a16:creationId xmlns:a16="http://schemas.microsoft.com/office/drawing/2014/main" id="{8FEE5CF7-F025-7EB4-E19D-0E6F870DB401}"/>
              </a:ext>
            </a:extLst>
          </p:cNvPr>
          <p:cNvSpPr txBox="1">
            <a:spLocks/>
          </p:cNvSpPr>
          <p:nvPr/>
        </p:nvSpPr>
        <p:spPr>
          <a:xfrm>
            <a:off x="2832085" y="722630"/>
            <a:ext cx="7761152" cy="1325563"/>
          </a:xfrm>
          <a:prstGeom prst="rect">
            <a:avLst/>
          </a:prstGeom>
        </p:spPr>
        <p:txBody>
          <a:bodyPr/>
          <a:lstStyle>
            <a:lvl1pPr algn="l" defTabSz="914400" rtl="0" eaLnBrk="1" latinLnBrk="0" hangingPunct="1">
              <a:lnSpc>
                <a:spcPct val="90000"/>
              </a:lnSpc>
              <a:spcBef>
                <a:spcPct val="0"/>
              </a:spcBef>
              <a:buNone/>
              <a:defRPr sz="4400" b="1" i="0" kern="1200">
                <a:solidFill>
                  <a:schemeClr val="tx1"/>
                </a:solidFill>
                <a:latin typeface="Yrsa" panose="020D0000000400000000" pitchFamily="34" charset="0"/>
                <a:ea typeface="Helvetica Neue" panose="02000503000000020004" pitchFamily="2" charset="0"/>
                <a:cs typeface="Helvetica Neue" panose="02000503000000020004" pitchFamily="2" charset="0"/>
              </a:defRPr>
            </a:lvl1pPr>
          </a:lstStyle>
          <a:p>
            <a:r>
              <a:rPr lang="en-US" dirty="0">
                <a:solidFill>
                  <a:schemeClr val="bg1"/>
                </a:solidFill>
              </a:rPr>
              <a:t>Breakout Groups:</a:t>
            </a:r>
          </a:p>
          <a:p>
            <a:r>
              <a:rPr lang="en-US" dirty="0">
                <a:solidFill>
                  <a:schemeClr val="bg1"/>
                </a:solidFill>
              </a:rPr>
              <a:t>What is the Fertilizer Industry?</a:t>
            </a:r>
          </a:p>
        </p:txBody>
      </p:sp>
    </p:spTree>
    <p:extLst>
      <p:ext uri="{BB962C8B-B14F-4D97-AF65-F5344CB8AC3E}">
        <p14:creationId xmlns:p14="http://schemas.microsoft.com/office/powerpoint/2010/main" val="7122829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61B615A-10B8-81BC-0913-8B512CA5D1DA}"/>
              </a:ext>
            </a:extLst>
          </p:cNvPr>
          <p:cNvSpPr>
            <a:spLocks noGrp="1"/>
          </p:cNvSpPr>
          <p:nvPr>
            <p:ph type="body" sz="quarter" idx="15"/>
          </p:nvPr>
        </p:nvSpPr>
        <p:spPr/>
        <p:txBody>
          <a:bodyPr vert="horz" lIns="91440" tIns="45720" rIns="91440" bIns="45720" rtlCol="0" anchor="t">
            <a:normAutofit/>
          </a:bodyPr>
          <a:lstStyle/>
          <a:p>
            <a:pPr marL="0" indent="0" algn="ctr">
              <a:buNone/>
            </a:pPr>
            <a:r>
              <a:rPr lang="en-US" sz="2400" b="1" dirty="0">
                <a:solidFill>
                  <a:srgbClr val="00677F"/>
                </a:solidFill>
                <a:latin typeface="Roboto"/>
                <a:ea typeface="Roboto"/>
              </a:rPr>
              <a:t>Controversial Statement #2:</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Helvetica Neue" panose="02000503000000020004" pitchFamily="2" charset="0"/>
              </a:rPr>
              <a:t>”The Fertilizer Industry is antiquated and not focused on technological advancement</a:t>
            </a:r>
            <a:r>
              <a:rPr lang="en-US" sz="2400" dirty="0">
                <a:solidFill>
                  <a:prstClr val="black"/>
                </a:solidFill>
              </a:rPr>
              <a:t>s.”</a:t>
            </a:r>
            <a:endParaRPr kumimoji="0" lang="en-US" sz="24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Helvetica Neue" panose="02000503000000020004" pitchFamily="2" charset="0"/>
            </a:endParaRPr>
          </a:p>
          <a:p>
            <a:endParaRPr lang="en-US" dirty="0"/>
          </a:p>
        </p:txBody>
      </p:sp>
      <p:sp>
        <p:nvSpPr>
          <p:cNvPr id="4" name="Text Placeholder 3">
            <a:extLst>
              <a:ext uri="{FF2B5EF4-FFF2-40B4-BE49-F238E27FC236}">
                <a16:creationId xmlns:a16="http://schemas.microsoft.com/office/drawing/2014/main" id="{FDF4F50E-4298-DA12-41CE-6954390D2D94}"/>
              </a:ext>
            </a:extLst>
          </p:cNvPr>
          <p:cNvSpPr>
            <a:spLocks noGrp="1"/>
          </p:cNvSpPr>
          <p:nvPr>
            <p:ph type="body" sz="quarter" idx="16"/>
          </p:nvPr>
        </p:nvSpPr>
        <p:spPr/>
        <p:txBody>
          <a:bodyPr vert="horz" lIns="91440" tIns="45720" rIns="91440" bIns="45720" rtlCol="0" anchor="t">
            <a:norm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00677F"/>
                </a:solidFill>
                <a:effectLst/>
                <a:uLnTx/>
                <a:uFillTx/>
                <a:latin typeface="Roboto"/>
                <a:ea typeface="Roboto"/>
              </a:rPr>
              <a:t>Controversial Statement #3:</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Helvetica Neue" panose="02000503000000020004" pitchFamily="2" charset="0"/>
              </a:rPr>
              <a:t>”The fertilizer industry hasn’t really led to increased food security.”</a:t>
            </a:r>
          </a:p>
          <a:p>
            <a:endParaRPr lang="en-US" dirty="0"/>
          </a:p>
        </p:txBody>
      </p:sp>
      <p:sp>
        <p:nvSpPr>
          <p:cNvPr id="5" name="Text Placeholder 4">
            <a:extLst>
              <a:ext uri="{FF2B5EF4-FFF2-40B4-BE49-F238E27FC236}">
                <a16:creationId xmlns:a16="http://schemas.microsoft.com/office/drawing/2014/main" id="{3F3C3E72-C711-2DA3-0DDC-11F94540E703}"/>
              </a:ext>
            </a:extLst>
          </p:cNvPr>
          <p:cNvSpPr>
            <a:spLocks noGrp="1"/>
          </p:cNvSpPr>
          <p:nvPr>
            <p:ph type="body" sz="quarter" idx="17"/>
          </p:nvPr>
        </p:nvSpPr>
        <p:spPr/>
        <p:txBody>
          <a:bodyPr vert="horz" lIns="91440" tIns="45720" rIns="91440" bIns="45720" rtlCol="0" anchor="t">
            <a:normAutofit/>
          </a:bodyPr>
          <a:lstStyle/>
          <a:p>
            <a:pPr marL="0" indent="0" algn="ctr">
              <a:buNone/>
            </a:pPr>
            <a:r>
              <a:rPr lang="en-US" sz="2400" b="1" dirty="0">
                <a:solidFill>
                  <a:srgbClr val="00677F"/>
                </a:solidFill>
                <a:latin typeface="Roboto"/>
                <a:ea typeface="Roboto"/>
              </a:rPr>
              <a:t>Controversial Statement #1:</a:t>
            </a:r>
          </a:p>
          <a:p>
            <a:pPr marL="0" indent="0" algn="ctr">
              <a:buNone/>
            </a:pPr>
            <a:r>
              <a:rPr lang="en-US" sz="2400" dirty="0"/>
              <a:t>”The Fertilizer Industry is bad for the environment.”</a:t>
            </a:r>
          </a:p>
        </p:txBody>
      </p:sp>
      <p:sp>
        <p:nvSpPr>
          <p:cNvPr id="6" name="Title 1">
            <a:extLst>
              <a:ext uri="{FF2B5EF4-FFF2-40B4-BE49-F238E27FC236}">
                <a16:creationId xmlns:a16="http://schemas.microsoft.com/office/drawing/2014/main" id="{8FEE5CF7-F025-7EB4-E19D-0E6F870DB401}"/>
              </a:ext>
            </a:extLst>
          </p:cNvPr>
          <p:cNvSpPr txBox="1">
            <a:spLocks/>
          </p:cNvSpPr>
          <p:nvPr/>
        </p:nvSpPr>
        <p:spPr>
          <a:xfrm>
            <a:off x="2832085" y="722630"/>
            <a:ext cx="7761152" cy="1325563"/>
          </a:xfrm>
          <a:prstGeom prst="rect">
            <a:avLst/>
          </a:prstGeom>
        </p:spPr>
        <p:txBody>
          <a:bodyPr/>
          <a:lstStyle>
            <a:lvl1pPr algn="l" defTabSz="914400" rtl="0" eaLnBrk="1" latinLnBrk="0" hangingPunct="1">
              <a:lnSpc>
                <a:spcPct val="90000"/>
              </a:lnSpc>
              <a:spcBef>
                <a:spcPct val="0"/>
              </a:spcBef>
              <a:buNone/>
              <a:defRPr sz="4400" b="1" i="0" kern="1200">
                <a:solidFill>
                  <a:schemeClr val="tx1"/>
                </a:solidFill>
                <a:latin typeface="Yrsa" panose="020D0000000400000000" pitchFamily="34" charset="0"/>
                <a:ea typeface="Helvetica Neue" panose="02000503000000020004" pitchFamily="2" charset="0"/>
                <a:cs typeface="Helvetica Neue" panose="02000503000000020004" pitchFamily="2" charset="0"/>
              </a:defRPr>
            </a:lvl1pPr>
          </a:lstStyle>
          <a:p>
            <a:r>
              <a:rPr lang="en-US" dirty="0">
                <a:solidFill>
                  <a:schemeClr val="bg1"/>
                </a:solidFill>
              </a:rPr>
              <a:t>Hot Topics in the Industry </a:t>
            </a:r>
          </a:p>
        </p:txBody>
      </p:sp>
    </p:spTree>
    <p:extLst>
      <p:ext uri="{BB962C8B-B14F-4D97-AF65-F5344CB8AC3E}">
        <p14:creationId xmlns:p14="http://schemas.microsoft.com/office/powerpoint/2010/main" val="614647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244AC1D-8CD9-06C5-595F-723B631E284F}"/>
              </a:ext>
            </a:extLst>
          </p:cNvPr>
          <p:cNvSpPr>
            <a:spLocks noGrp="1"/>
          </p:cNvSpPr>
          <p:nvPr>
            <p:ph type="body" sz="quarter" idx="11"/>
          </p:nvPr>
        </p:nvSpPr>
        <p:spPr>
          <a:xfrm>
            <a:off x="480392" y="4173432"/>
            <a:ext cx="3374167" cy="1090612"/>
          </a:xfrm>
        </p:spPr>
        <p:txBody>
          <a:bodyPr/>
          <a:lstStyle/>
          <a:p>
            <a:r>
              <a:rPr lang="en-US" dirty="0"/>
              <a:t>Closing</a:t>
            </a:r>
          </a:p>
        </p:txBody>
      </p:sp>
      <p:sp>
        <p:nvSpPr>
          <p:cNvPr id="3" name="Text Placeholder 2">
            <a:extLst>
              <a:ext uri="{FF2B5EF4-FFF2-40B4-BE49-F238E27FC236}">
                <a16:creationId xmlns:a16="http://schemas.microsoft.com/office/drawing/2014/main" id="{4582EF89-A4AC-D72D-8746-8A60B7133913}"/>
              </a:ext>
            </a:extLst>
          </p:cNvPr>
          <p:cNvSpPr>
            <a:spLocks noGrp="1"/>
          </p:cNvSpPr>
          <p:nvPr>
            <p:ph type="body" sz="quarter" idx="12"/>
          </p:nvPr>
        </p:nvSpPr>
        <p:spPr/>
        <p:txBody>
          <a:bodyPr>
            <a:normAutofit/>
          </a:bodyPr>
          <a:lstStyle/>
          <a:p>
            <a:pPr marL="457200" indent="-457200">
              <a:buFont typeface="Arial" panose="020B0604020202020204" pitchFamily="34" charset="0"/>
              <a:buChar char="•"/>
            </a:pPr>
            <a:r>
              <a:rPr lang="en-US" sz="2800" dirty="0"/>
              <a:t>#TFIFertilizers – share your experience on social media! </a:t>
            </a:r>
          </a:p>
        </p:txBody>
      </p:sp>
      <p:pic>
        <p:nvPicPr>
          <p:cNvPr id="4" name="Picture 3">
            <a:extLst>
              <a:ext uri="{FF2B5EF4-FFF2-40B4-BE49-F238E27FC236}">
                <a16:creationId xmlns:a16="http://schemas.microsoft.com/office/drawing/2014/main" id="{62785597-B146-84BF-5717-5C76DDDB8272}"/>
              </a:ext>
            </a:extLst>
          </p:cNvPr>
          <p:cNvPicPr>
            <a:picLocks noChangeAspect="1"/>
          </p:cNvPicPr>
          <p:nvPr/>
        </p:nvPicPr>
        <p:blipFill>
          <a:blip r:embed="rId3"/>
          <a:stretch>
            <a:fillRect/>
          </a:stretch>
        </p:blipFill>
        <p:spPr>
          <a:xfrm>
            <a:off x="91440" y="5786846"/>
            <a:ext cx="1165859" cy="1165859"/>
          </a:xfrm>
          <a:prstGeom prst="rect">
            <a:avLst/>
          </a:prstGeom>
        </p:spPr>
      </p:pic>
      <p:pic>
        <p:nvPicPr>
          <p:cNvPr id="5" name="Picture 4">
            <a:extLst>
              <a:ext uri="{FF2B5EF4-FFF2-40B4-BE49-F238E27FC236}">
                <a16:creationId xmlns:a16="http://schemas.microsoft.com/office/drawing/2014/main" id="{0887D414-A2D0-F6B6-52D8-105437B0301D}"/>
              </a:ext>
            </a:extLst>
          </p:cNvPr>
          <p:cNvPicPr>
            <a:picLocks noChangeAspect="1"/>
          </p:cNvPicPr>
          <p:nvPr/>
        </p:nvPicPr>
        <p:blipFill>
          <a:blip r:embed="rId4"/>
          <a:stretch>
            <a:fillRect/>
          </a:stretch>
        </p:blipFill>
        <p:spPr>
          <a:xfrm>
            <a:off x="10905208" y="5903112"/>
            <a:ext cx="1391296" cy="927531"/>
          </a:xfrm>
          <a:prstGeom prst="rect">
            <a:avLst/>
          </a:prstGeom>
        </p:spPr>
      </p:pic>
    </p:spTree>
    <p:extLst>
      <p:ext uri="{BB962C8B-B14F-4D97-AF65-F5344CB8AC3E}">
        <p14:creationId xmlns:p14="http://schemas.microsoft.com/office/powerpoint/2010/main" val="9369185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ABA88FC-80A5-45AC-DEC4-6CA006725C97}"/>
              </a:ext>
            </a:extLst>
          </p:cNvPr>
          <p:cNvSpPr>
            <a:spLocks noGrp="1"/>
          </p:cNvSpPr>
          <p:nvPr>
            <p:ph type="body" sz="quarter" idx="11"/>
          </p:nvPr>
        </p:nvSpPr>
        <p:spPr>
          <a:xfrm>
            <a:off x="444500" y="2894796"/>
            <a:ext cx="4021466" cy="1123122"/>
          </a:xfrm>
        </p:spPr>
        <p:txBody>
          <a:bodyPr vert="horz" lIns="91440" tIns="45720" rIns="91440" bIns="45720" rtlCol="0" anchor="t">
            <a:noAutofit/>
          </a:bodyPr>
          <a:lstStyle/>
          <a:p>
            <a:r>
              <a:rPr lang="en-US" sz="4400" dirty="0">
                <a:latin typeface="Yrsa"/>
              </a:rPr>
              <a:t>Expectations</a:t>
            </a:r>
            <a:endParaRPr lang="en-US" dirty="0"/>
          </a:p>
        </p:txBody>
      </p:sp>
      <p:pic>
        <p:nvPicPr>
          <p:cNvPr id="5" name="Picture 4">
            <a:extLst>
              <a:ext uri="{FF2B5EF4-FFF2-40B4-BE49-F238E27FC236}">
                <a16:creationId xmlns:a16="http://schemas.microsoft.com/office/drawing/2014/main" id="{30C3C616-3F73-70C2-CE4C-5D8D136D395F}"/>
              </a:ext>
            </a:extLst>
          </p:cNvPr>
          <p:cNvPicPr>
            <a:picLocks noChangeAspect="1"/>
          </p:cNvPicPr>
          <p:nvPr/>
        </p:nvPicPr>
        <p:blipFill>
          <a:blip r:embed="rId4"/>
          <a:srcRect/>
          <a:stretch/>
        </p:blipFill>
        <p:spPr>
          <a:xfrm>
            <a:off x="62854" y="-78378"/>
            <a:ext cx="1165859" cy="1165859"/>
          </a:xfrm>
          <a:prstGeom prst="rect">
            <a:avLst/>
          </a:prstGeom>
        </p:spPr>
      </p:pic>
      <p:pic>
        <p:nvPicPr>
          <p:cNvPr id="6" name="Picture 5">
            <a:extLst>
              <a:ext uri="{FF2B5EF4-FFF2-40B4-BE49-F238E27FC236}">
                <a16:creationId xmlns:a16="http://schemas.microsoft.com/office/drawing/2014/main" id="{218BB050-CF75-046E-D765-8ECA716CC6AC}"/>
              </a:ext>
            </a:extLst>
          </p:cNvPr>
          <p:cNvPicPr>
            <a:picLocks noChangeAspect="1"/>
          </p:cNvPicPr>
          <p:nvPr/>
        </p:nvPicPr>
        <p:blipFill>
          <a:blip r:embed="rId5"/>
          <a:stretch>
            <a:fillRect/>
          </a:stretch>
        </p:blipFill>
        <p:spPr>
          <a:xfrm>
            <a:off x="10905208" y="5903112"/>
            <a:ext cx="1391296" cy="927531"/>
          </a:xfrm>
          <a:prstGeom prst="rect">
            <a:avLst/>
          </a:prstGeom>
        </p:spPr>
      </p:pic>
      <p:sp>
        <p:nvSpPr>
          <p:cNvPr id="11" name="Text Placeholder 2">
            <a:extLst>
              <a:ext uri="{FF2B5EF4-FFF2-40B4-BE49-F238E27FC236}">
                <a16:creationId xmlns:a16="http://schemas.microsoft.com/office/drawing/2014/main" id="{094B3B07-02FE-65BF-ED14-8F13C99D5A89}"/>
              </a:ext>
            </a:extLst>
          </p:cNvPr>
          <p:cNvSpPr txBox="1">
            <a:spLocks/>
          </p:cNvSpPr>
          <p:nvPr/>
        </p:nvSpPr>
        <p:spPr>
          <a:xfrm>
            <a:off x="6258595" y="1390456"/>
            <a:ext cx="4143045" cy="4874420"/>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F7F7F7"/>
                </a:solidFill>
                <a:latin typeface="Yrsa" panose="020D0000000400000000" pitchFamily="34" charset="0"/>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Roboto" panose="02000000000000000000" pitchFamily="2" charset="0"/>
                <a:ea typeface="Roboto" panose="02000000000000000000" pitchFamily="2" charset="0"/>
                <a:cs typeface="Helvetica Neue" panose="02000503000000020004"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Roboto" panose="02000000000000000000" pitchFamily="2" charset="0"/>
                <a:ea typeface="Roboto" panose="02000000000000000000"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Roboto" panose="02000000000000000000" pitchFamily="2" charset="0"/>
                <a:ea typeface="Roboto" panose="02000000000000000000"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Roboto" panose="02000000000000000000" pitchFamily="2" charset="0"/>
                <a:ea typeface="Roboto" panose="02000000000000000000"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0" indent="-571500">
              <a:buFont typeface="Arial" panose="020B0604020202020204" pitchFamily="34" charset="0"/>
              <a:buChar char="•"/>
            </a:pPr>
            <a:r>
              <a:rPr lang="en-US" sz="3200" dirty="0">
                <a:solidFill>
                  <a:srgbClr val="005326"/>
                </a:solidFill>
                <a:latin typeface="Roboto"/>
                <a:ea typeface="Roboto"/>
                <a:cs typeface="Roboto"/>
              </a:rPr>
              <a:t>Please keep phones on silent. </a:t>
            </a:r>
          </a:p>
          <a:p>
            <a:pPr marL="571500" indent="-571500">
              <a:buFont typeface="Arial" panose="020B0604020202020204" pitchFamily="34" charset="0"/>
              <a:buChar char="•"/>
            </a:pPr>
            <a:endParaRPr lang="en-US" sz="3200" u="sng" dirty="0">
              <a:solidFill>
                <a:srgbClr val="005326"/>
              </a:solidFill>
              <a:latin typeface="Roboto"/>
              <a:ea typeface="Roboto"/>
              <a:cs typeface="Roboto"/>
            </a:endParaRPr>
          </a:p>
          <a:p>
            <a:pPr marL="571500" indent="-571500">
              <a:buFont typeface="Arial" panose="020B0604020202020204" pitchFamily="34" charset="0"/>
              <a:buChar char="•"/>
            </a:pPr>
            <a:r>
              <a:rPr lang="en-US" sz="3200" u="sng" dirty="0">
                <a:solidFill>
                  <a:srgbClr val="005326"/>
                </a:solidFill>
                <a:latin typeface="Roboto"/>
                <a:ea typeface="Roboto"/>
                <a:cs typeface="Roboto"/>
              </a:rPr>
              <a:t>Be engaged! </a:t>
            </a:r>
          </a:p>
          <a:p>
            <a:endParaRPr lang="en-US" sz="3200" dirty="0">
              <a:solidFill>
                <a:srgbClr val="005326"/>
              </a:solidFill>
              <a:latin typeface="Roboto"/>
              <a:ea typeface="Roboto"/>
              <a:cs typeface="Roboto"/>
            </a:endParaRPr>
          </a:p>
        </p:txBody>
      </p:sp>
      <p:sp>
        <p:nvSpPr>
          <p:cNvPr id="8" name="Oval 7">
            <a:extLst>
              <a:ext uri="{FF2B5EF4-FFF2-40B4-BE49-F238E27FC236}">
                <a16:creationId xmlns:a16="http://schemas.microsoft.com/office/drawing/2014/main" id="{2EC88E53-E140-E6DE-CFD8-D36797ECE9B7}"/>
              </a:ext>
            </a:extLst>
          </p:cNvPr>
          <p:cNvSpPr/>
          <p:nvPr/>
        </p:nvSpPr>
        <p:spPr>
          <a:xfrm>
            <a:off x="1389871" y="3949846"/>
            <a:ext cx="1874921" cy="1704472"/>
          </a:xfrm>
          <a:prstGeom prst="ellipse">
            <a:avLst/>
          </a:prstGeom>
          <a:solidFill>
            <a:srgbClr val="C9DC5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Graphic 6" descr="Handshake with solid fill">
            <a:extLst>
              <a:ext uri="{FF2B5EF4-FFF2-40B4-BE49-F238E27FC236}">
                <a16:creationId xmlns:a16="http://schemas.microsoft.com/office/drawing/2014/main" id="{B98EB242-A43B-682C-0F39-6B005DF954E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642536" y="4111269"/>
            <a:ext cx="1425742" cy="1425742"/>
          </a:xfrm>
          <a:prstGeom prst="rect">
            <a:avLst/>
          </a:prstGeom>
        </p:spPr>
      </p:pic>
    </p:spTree>
    <p:extLst>
      <p:ext uri="{BB962C8B-B14F-4D97-AF65-F5344CB8AC3E}">
        <p14:creationId xmlns:p14="http://schemas.microsoft.com/office/powerpoint/2010/main" val="2545811403"/>
      </p:ext>
    </p:extLst>
  </p:cSld>
  <p:clrMapOvr>
    <a:masterClrMapping/>
  </p:clrMapOvr>
  <p:extLst>
    <p:ext uri="{6950BFC3-D8DA-4A85-94F7-54DA5524770B}">
      <p188:commentRel xmlns:p188="http://schemas.microsoft.com/office/powerpoint/2018/8/main" r:id="rId3"/>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AD2D288-DD47-9F06-A409-8A66D1E9CF22}"/>
              </a:ext>
            </a:extLst>
          </p:cNvPr>
          <p:cNvSpPr>
            <a:spLocks noGrp="1"/>
          </p:cNvSpPr>
          <p:nvPr>
            <p:ph type="body" sz="quarter" idx="13"/>
          </p:nvPr>
        </p:nvSpPr>
        <p:spPr>
          <a:xfrm>
            <a:off x="1405427" y="2384716"/>
            <a:ext cx="3663950" cy="1143000"/>
          </a:xfrm>
        </p:spPr>
        <p:txBody>
          <a:bodyPr>
            <a:normAutofit/>
          </a:bodyPr>
          <a:lstStyle/>
          <a:p>
            <a:r>
              <a:rPr lang="en-US" sz="4400" dirty="0"/>
              <a:t>ADVOCACY</a:t>
            </a:r>
          </a:p>
        </p:txBody>
      </p:sp>
      <p:pic>
        <p:nvPicPr>
          <p:cNvPr id="7" name="Picture 6">
            <a:extLst>
              <a:ext uri="{FF2B5EF4-FFF2-40B4-BE49-F238E27FC236}">
                <a16:creationId xmlns:a16="http://schemas.microsoft.com/office/drawing/2014/main" id="{D7928547-51AF-6710-09D1-0F534B7AF7BD}"/>
              </a:ext>
            </a:extLst>
          </p:cNvPr>
          <p:cNvPicPr>
            <a:picLocks noChangeAspect="1"/>
          </p:cNvPicPr>
          <p:nvPr/>
        </p:nvPicPr>
        <p:blipFill>
          <a:blip r:embed="rId2"/>
          <a:stretch>
            <a:fillRect/>
          </a:stretch>
        </p:blipFill>
        <p:spPr>
          <a:xfrm>
            <a:off x="10756083" y="5783821"/>
            <a:ext cx="1611268" cy="1074179"/>
          </a:xfrm>
          <a:prstGeom prst="rect">
            <a:avLst/>
          </a:prstGeom>
        </p:spPr>
      </p:pic>
      <p:pic>
        <p:nvPicPr>
          <p:cNvPr id="9" name="Picture 8">
            <a:extLst>
              <a:ext uri="{FF2B5EF4-FFF2-40B4-BE49-F238E27FC236}">
                <a16:creationId xmlns:a16="http://schemas.microsoft.com/office/drawing/2014/main" id="{2C4FED29-84CF-8122-93AA-DA98EDAE98D5}"/>
              </a:ext>
            </a:extLst>
          </p:cNvPr>
          <p:cNvPicPr>
            <a:picLocks noChangeAspect="1"/>
          </p:cNvPicPr>
          <p:nvPr/>
        </p:nvPicPr>
        <p:blipFill>
          <a:blip r:embed="rId3"/>
          <a:stretch>
            <a:fillRect/>
          </a:stretch>
        </p:blipFill>
        <p:spPr>
          <a:xfrm>
            <a:off x="1681018" y="-453005"/>
            <a:ext cx="3112769" cy="3112769"/>
          </a:xfrm>
          <a:prstGeom prst="rect">
            <a:avLst/>
          </a:prstGeom>
        </p:spPr>
      </p:pic>
      <p:sp>
        <p:nvSpPr>
          <p:cNvPr id="3" name="TextBox 2">
            <a:extLst>
              <a:ext uri="{FF2B5EF4-FFF2-40B4-BE49-F238E27FC236}">
                <a16:creationId xmlns:a16="http://schemas.microsoft.com/office/drawing/2014/main" id="{C7636928-F186-3250-06D9-2D22F86E9001}"/>
              </a:ext>
            </a:extLst>
          </p:cNvPr>
          <p:cNvSpPr txBox="1"/>
          <p:nvPr/>
        </p:nvSpPr>
        <p:spPr>
          <a:xfrm>
            <a:off x="1405427" y="3129548"/>
            <a:ext cx="5083729" cy="1446550"/>
          </a:xfrm>
          <a:prstGeom prst="rect">
            <a:avLst/>
          </a:prstGeom>
          <a:noFill/>
        </p:spPr>
        <p:txBody>
          <a:bodyPr wrap="square" rtlCol="0">
            <a:spAutoFit/>
          </a:bodyPr>
          <a:lstStyle/>
          <a:p>
            <a:r>
              <a:rPr lang="en-US" sz="1400" dirty="0">
                <a:solidFill>
                  <a:schemeClr val="bg1"/>
                </a:solidFill>
              </a:rPr>
              <a:t>Cameron Bishop</a:t>
            </a:r>
          </a:p>
          <a:p>
            <a:r>
              <a:rPr lang="en-US" sz="1400" dirty="0">
                <a:solidFill>
                  <a:schemeClr val="bg1"/>
                </a:solidFill>
              </a:rPr>
              <a:t>Head of Washington Office</a:t>
            </a:r>
          </a:p>
          <a:p>
            <a:r>
              <a:rPr lang="en-US" sz="1400" dirty="0">
                <a:solidFill>
                  <a:schemeClr val="bg1"/>
                </a:solidFill>
              </a:rPr>
              <a:t>Federal and International Government Relations</a:t>
            </a:r>
          </a:p>
          <a:p>
            <a:r>
              <a:rPr lang="en-US" sz="1400" dirty="0">
                <a:solidFill>
                  <a:schemeClr val="bg1"/>
                </a:solidFill>
              </a:rPr>
              <a:t>J.R. Simplot Company</a:t>
            </a:r>
          </a:p>
          <a:p>
            <a:r>
              <a:rPr lang="en-US" sz="1400" dirty="0">
                <a:solidFill>
                  <a:schemeClr val="bg1"/>
                </a:solidFill>
              </a:rPr>
              <a:t>TFI Government Affairs Committee, Chair</a:t>
            </a:r>
          </a:p>
          <a:p>
            <a:endParaRPr lang="en-US" dirty="0"/>
          </a:p>
        </p:txBody>
      </p:sp>
      <p:sp>
        <p:nvSpPr>
          <p:cNvPr id="5" name="TextBox 4">
            <a:extLst>
              <a:ext uri="{FF2B5EF4-FFF2-40B4-BE49-F238E27FC236}">
                <a16:creationId xmlns:a16="http://schemas.microsoft.com/office/drawing/2014/main" id="{E47EB074-B397-1172-FB69-863CBF6A19FE}"/>
              </a:ext>
            </a:extLst>
          </p:cNvPr>
          <p:cNvSpPr txBox="1"/>
          <p:nvPr/>
        </p:nvSpPr>
        <p:spPr>
          <a:xfrm>
            <a:off x="1978308" y="4406820"/>
            <a:ext cx="6182138" cy="646331"/>
          </a:xfrm>
          <a:prstGeom prst="rect">
            <a:avLst/>
          </a:prstGeom>
          <a:noFill/>
        </p:spPr>
        <p:txBody>
          <a:bodyPr wrap="square">
            <a:spAutoFit/>
          </a:bodyPr>
          <a:lstStyle/>
          <a:p>
            <a:r>
              <a:rPr lang="en-US" sz="3600" b="1" dirty="0">
                <a:solidFill>
                  <a:schemeClr val="bg1"/>
                </a:solidFill>
                <a:latin typeface="Roboto" panose="02000000000000000000" pitchFamily="2" charset="0"/>
                <a:ea typeface="Roboto" panose="02000000000000000000" pitchFamily="2" charset="0"/>
                <a:cs typeface="Roboto" panose="02000000000000000000" pitchFamily="2" charset="0"/>
              </a:rPr>
              <a:t>Who Am I?</a:t>
            </a:r>
            <a:endParaRPr lang="en-US" sz="3600" dirty="0">
              <a:solidFill>
                <a:schemeClr val="bg1"/>
              </a:solidFill>
            </a:endParaRPr>
          </a:p>
        </p:txBody>
      </p:sp>
    </p:spTree>
    <p:extLst>
      <p:ext uri="{BB962C8B-B14F-4D97-AF65-F5344CB8AC3E}">
        <p14:creationId xmlns:p14="http://schemas.microsoft.com/office/powerpoint/2010/main" val="11771612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862CC97-AE9A-80A3-2B9E-EEB6BF9985D7}"/>
              </a:ext>
            </a:extLst>
          </p:cNvPr>
          <p:cNvPicPr>
            <a:picLocks noChangeAspect="1"/>
          </p:cNvPicPr>
          <p:nvPr/>
        </p:nvPicPr>
        <p:blipFill>
          <a:blip r:embed="rId3"/>
          <a:stretch>
            <a:fillRect/>
          </a:stretch>
        </p:blipFill>
        <p:spPr>
          <a:xfrm>
            <a:off x="10396395" y="5352906"/>
            <a:ext cx="1505094" cy="1505094"/>
          </a:xfrm>
          <a:prstGeom prst="rect">
            <a:avLst/>
          </a:prstGeom>
        </p:spPr>
      </p:pic>
      <p:sp>
        <p:nvSpPr>
          <p:cNvPr id="15" name="Title 14">
            <a:extLst>
              <a:ext uri="{FF2B5EF4-FFF2-40B4-BE49-F238E27FC236}">
                <a16:creationId xmlns:a16="http://schemas.microsoft.com/office/drawing/2014/main" id="{5A2585E0-5C14-4B3D-892C-5042E38827C4}"/>
              </a:ext>
            </a:extLst>
          </p:cNvPr>
          <p:cNvSpPr>
            <a:spLocks noGrp="1"/>
          </p:cNvSpPr>
          <p:nvPr>
            <p:ph type="title"/>
          </p:nvPr>
        </p:nvSpPr>
        <p:spPr/>
        <p:txBody>
          <a:bodyPr/>
          <a:lstStyle/>
          <a:p>
            <a:r>
              <a:rPr lang="en-US" dirty="0">
                <a:solidFill>
                  <a:schemeClr val="accent5">
                    <a:lumMod val="50000"/>
                  </a:schemeClr>
                </a:solidFill>
              </a:rPr>
              <a:t>What is Advocacy?</a:t>
            </a:r>
          </a:p>
        </p:txBody>
      </p:sp>
      <p:sp>
        <p:nvSpPr>
          <p:cNvPr id="6" name="TextBox 5">
            <a:extLst>
              <a:ext uri="{FF2B5EF4-FFF2-40B4-BE49-F238E27FC236}">
                <a16:creationId xmlns:a16="http://schemas.microsoft.com/office/drawing/2014/main" id="{E1BCD147-81D5-63B1-98B9-11E36C1117E7}"/>
              </a:ext>
            </a:extLst>
          </p:cNvPr>
          <p:cNvSpPr txBox="1"/>
          <p:nvPr/>
        </p:nvSpPr>
        <p:spPr>
          <a:xfrm>
            <a:off x="3722605" y="3383448"/>
            <a:ext cx="6097656" cy="1015663"/>
          </a:xfrm>
          <a:prstGeom prst="rect">
            <a:avLst/>
          </a:prstGeom>
          <a:noFill/>
        </p:spPr>
        <p:txBody>
          <a:bodyPr wrap="square">
            <a:spAutoFit/>
          </a:bodyPr>
          <a:lstStyle/>
          <a:p>
            <a:r>
              <a:rPr lang="en-US" sz="6000" b="1" dirty="0">
                <a:solidFill>
                  <a:schemeClr val="accent5">
                    <a:lumMod val="50000"/>
                  </a:schemeClr>
                </a:solidFill>
                <a:latin typeface="Roboto" panose="02000000000000000000" pitchFamily="2" charset="0"/>
                <a:ea typeface="Roboto" panose="02000000000000000000" pitchFamily="2" charset="0"/>
                <a:cs typeface="Roboto" panose="02000000000000000000" pitchFamily="2" charset="0"/>
              </a:rPr>
              <a:t>Education</a:t>
            </a:r>
            <a:endParaRPr lang="en-US" sz="6000" dirty="0">
              <a:solidFill>
                <a:schemeClr val="accent5">
                  <a:lumMod val="50000"/>
                </a:schemeClr>
              </a:solidFill>
            </a:endParaRPr>
          </a:p>
        </p:txBody>
      </p:sp>
      <p:sp>
        <p:nvSpPr>
          <p:cNvPr id="36" name="TextBox 35">
            <a:extLst>
              <a:ext uri="{FF2B5EF4-FFF2-40B4-BE49-F238E27FC236}">
                <a16:creationId xmlns:a16="http://schemas.microsoft.com/office/drawing/2014/main" id="{41D17556-D320-51C2-99D2-942370B981B0}"/>
              </a:ext>
            </a:extLst>
          </p:cNvPr>
          <p:cNvSpPr txBox="1"/>
          <p:nvPr/>
        </p:nvSpPr>
        <p:spPr>
          <a:xfrm>
            <a:off x="7840318" y="2400112"/>
            <a:ext cx="3171915" cy="3447098"/>
          </a:xfrm>
          <a:prstGeom prst="rect">
            <a:avLst/>
          </a:prstGeom>
          <a:noFill/>
        </p:spPr>
        <p:txBody>
          <a:bodyPr wrap="square" rtlCol="0">
            <a:spAutoFit/>
          </a:bodyPr>
          <a:lstStyle/>
          <a:p>
            <a:r>
              <a:rPr lang="en-US" sz="4000" b="1" dirty="0">
                <a:solidFill>
                  <a:schemeClr val="accent5">
                    <a:lumMod val="50000"/>
                  </a:schemeClr>
                </a:solidFill>
              </a:rPr>
              <a:t>Politics</a:t>
            </a:r>
          </a:p>
          <a:p>
            <a:r>
              <a:rPr lang="en-US" sz="4000" b="1" dirty="0">
                <a:solidFill>
                  <a:schemeClr val="accent5">
                    <a:lumMod val="50000"/>
                  </a:schemeClr>
                </a:solidFill>
              </a:rPr>
              <a:t>Policy </a:t>
            </a:r>
          </a:p>
          <a:p>
            <a:r>
              <a:rPr lang="en-US" sz="4000" b="1" dirty="0">
                <a:solidFill>
                  <a:schemeClr val="accent5">
                    <a:lumMod val="50000"/>
                  </a:schemeClr>
                </a:solidFill>
              </a:rPr>
              <a:t>Motivation</a:t>
            </a:r>
          </a:p>
          <a:p>
            <a:r>
              <a:rPr lang="en-US" sz="4000" b="1" dirty="0">
                <a:solidFill>
                  <a:schemeClr val="accent5">
                    <a:lumMod val="50000"/>
                  </a:schemeClr>
                </a:solidFill>
              </a:rPr>
              <a:t>Influence</a:t>
            </a:r>
          </a:p>
          <a:p>
            <a:r>
              <a:rPr lang="en-US" sz="4000" b="1" dirty="0">
                <a:solidFill>
                  <a:schemeClr val="accent5">
                    <a:lumMod val="50000"/>
                  </a:schemeClr>
                </a:solidFill>
              </a:rPr>
              <a:t>Guidance</a:t>
            </a:r>
          </a:p>
          <a:p>
            <a:endParaRPr lang="en-US" dirty="0"/>
          </a:p>
        </p:txBody>
      </p:sp>
      <p:sp>
        <p:nvSpPr>
          <p:cNvPr id="37" name="TextBox 36">
            <a:extLst>
              <a:ext uri="{FF2B5EF4-FFF2-40B4-BE49-F238E27FC236}">
                <a16:creationId xmlns:a16="http://schemas.microsoft.com/office/drawing/2014/main" id="{96E804E1-A6AE-2318-E9B4-20B6F5DB984C}"/>
              </a:ext>
            </a:extLst>
          </p:cNvPr>
          <p:cNvSpPr txBox="1"/>
          <p:nvPr/>
        </p:nvSpPr>
        <p:spPr>
          <a:xfrm>
            <a:off x="745706" y="2391112"/>
            <a:ext cx="2690453" cy="3447098"/>
          </a:xfrm>
          <a:prstGeom prst="rect">
            <a:avLst/>
          </a:prstGeom>
          <a:noFill/>
        </p:spPr>
        <p:txBody>
          <a:bodyPr wrap="square" rtlCol="0">
            <a:spAutoFit/>
          </a:bodyPr>
          <a:lstStyle/>
          <a:p>
            <a:r>
              <a:rPr lang="en-US" sz="4000" b="1" dirty="0">
                <a:solidFill>
                  <a:schemeClr val="accent5">
                    <a:lumMod val="50000"/>
                  </a:schemeClr>
                </a:solidFill>
              </a:rPr>
              <a:t>Lobbying</a:t>
            </a:r>
          </a:p>
          <a:p>
            <a:r>
              <a:rPr lang="en-US" sz="4000" b="1" dirty="0">
                <a:solidFill>
                  <a:schemeClr val="accent5">
                    <a:lumMod val="50000"/>
                  </a:schemeClr>
                </a:solidFill>
              </a:rPr>
              <a:t>Persuasion</a:t>
            </a:r>
          </a:p>
          <a:p>
            <a:r>
              <a:rPr lang="en-US" sz="4000" b="1" dirty="0">
                <a:solidFill>
                  <a:schemeClr val="accent5">
                    <a:lumMod val="50000"/>
                  </a:schemeClr>
                </a:solidFill>
              </a:rPr>
              <a:t>Sales</a:t>
            </a:r>
          </a:p>
          <a:p>
            <a:r>
              <a:rPr lang="en-US" sz="4000" b="1" dirty="0">
                <a:solidFill>
                  <a:schemeClr val="accent5">
                    <a:lumMod val="50000"/>
                  </a:schemeClr>
                </a:solidFill>
              </a:rPr>
              <a:t>Pressure</a:t>
            </a:r>
          </a:p>
          <a:p>
            <a:r>
              <a:rPr lang="en-US" sz="4000" b="1" dirty="0">
                <a:solidFill>
                  <a:schemeClr val="accent5">
                    <a:lumMod val="50000"/>
                  </a:schemeClr>
                </a:solidFill>
              </a:rPr>
              <a:t>Promotion</a:t>
            </a:r>
          </a:p>
          <a:p>
            <a:endParaRPr lang="en-US" dirty="0"/>
          </a:p>
        </p:txBody>
      </p:sp>
    </p:spTree>
    <p:extLst>
      <p:ext uri="{BB962C8B-B14F-4D97-AF65-F5344CB8AC3E}">
        <p14:creationId xmlns:p14="http://schemas.microsoft.com/office/powerpoint/2010/main" val="34852533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910B4BEE-A65A-00F2-564E-7F7E9F542D14}"/>
              </a:ext>
            </a:extLst>
          </p:cNvPr>
          <p:cNvSpPr/>
          <p:nvPr/>
        </p:nvSpPr>
        <p:spPr>
          <a:xfrm>
            <a:off x="0" y="2060948"/>
            <a:ext cx="12192000" cy="3417757"/>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3862CC97-AE9A-80A3-2B9E-EEB6BF9985D7}"/>
              </a:ext>
            </a:extLst>
          </p:cNvPr>
          <p:cNvPicPr>
            <a:picLocks noChangeAspect="1"/>
          </p:cNvPicPr>
          <p:nvPr/>
        </p:nvPicPr>
        <p:blipFill>
          <a:blip r:embed="rId3"/>
          <a:stretch>
            <a:fillRect/>
          </a:stretch>
        </p:blipFill>
        <p:spPr>
          <a:xfrm>
            <a:off x="10396395" y="5352906"/>
            <a:ext cx="1505094" cy="1505094"/>
          </a:xfrm>
          <a:prstGeom prst="rect">
            <a:avLst/>
          </a:prstGeom>
        </p:spPr>
      </p:pic>
      <p:sp>
        <p:nvSpPr>
          <p:cNvPr id="15" name="Title 14">
            <a:extLst>
              <a:ext uri="{FF2B5EF4-FFF2-40B4-BE49-F238E27FC236}">
                <a16:creationId xmlns:a16="http://schemas.microsoft.com/office/drawing/2014/main" id="{5A2585E0-5C14-4B3D-892C-5042E38827C4}"/>
              </a:ext>
            </a:extLst>
          </p:cNvPr>
          <p:cNvSpPr>
            <a:spLocks noGrp="1"/>
          </p:cNvSpPr>
          <p:nvPr>
            <p:ph type="title"/>
          </p:nvPr>
        </p:nvSpPr>
        <p:spPr/>
        <p:txBody>
          <a:bodyPr/>
          <a:lstStyle/>
          <a:p>
            <a:r>
              <a:rPr lang="en-US" dirty="0"/>
              <a:t>4 Traits of Leaders </a:t>
            </a:r>
          </a:p>
        </p:txBody>
      </p:sp>
      <p:sp>
        <p:nvSpPr>
          <p:cNvPr id="17" name="Oval 16">
            <a:extLst>
              <a:ext uri="{FF2B5EF4-FFF2-40B4-BE49-F238E27FC236}">
                <a16:creationId xmlns:a16="http://schemas.microsoft.com/office/drawing/2014/main" id="{C0A9F761-6833-1A4B-FA0B-047CF38CC5C5}"/>
              </a:ext>
            </a:extLst>
          </p:cNvPr>
          <p:cNvSpPr/>
          <p:nvPr/>
        </p:nvSpPr>
        <p:spPr>
          <a:xfrm>
            <a:off x="959370" y="2608289"/>
            <a:ext cx="1648919" cy="1648918"/>
          </a:xfrm>
          <a:prstGeom prst="ellipse">
            <a:avLst/>
          </a:prstGeom>
          <a:solidFill>
            <a:srgbClr val="0067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Oval 17">
            <a:extLst>
              <a:ext uri="{FF2B5EF4-FFF2-40B4-BE49-F238E27FC236}">
                <a16:creationId xmlns:a16="http://schemas.microsoft.com/office/drawing/2014/main" id="{BC64F607-8437-F03F-BE45-534DEFFAC4B5}"/>
              </a:ext>
            </a:extLst>
          </p:cNvPr>
          <p:cNvSpPr/>
          <p:nvPr/>
        </p:nvSpPr>
        <p:spPr>
          <a:xfrm>
            <a:off x="3600138" y="2604541"/>
            <a:ext cx="1648919" cy="1648918"/>
          </a:xfrm>
          <a:prstGeom prst="ellipse">
            <a:avLst/>
          </a:prstGeom>
          <a:solidFill>
            <a:srgbClr val="81D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1380A7B3-15D9-9045-C1B6-1D42DD7CD307}"/>
              </a:ext>
            </a:extLst>
          </p:cNvPr>
          <p:cNvSpPr/>
          <p:nvPr/>
        </p:nvSpPr>
        <p:spPr>
          <a:xfrm>
            <a:off x="6338342" y="2604541"/>
            <a:ext cx="1648919" cy="1648918"/>
          </a:xfrm>
          <a:prstGeom prst="ellipse">
            <a:avLst/>
          </a:prstGeom>
          <a:solidFill>
            <a:srgbClr val="63A70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a:extLst>
              <a:ext uri="{FF2B5EF4-FFF2-40B4-BE49-F238E27FC236}">
                <a16:creationId xmlns:a16="http://schemas.microsoft.com/office/drawing/2014/main" id="{4D0C9BC4-88A4-971D-C8D8-2622693900ED}"/>
              </a:ext>
            </a:extLst>
          </p:cNvPr>
          <p:cNvSpPr/>
          <p:nvPr/>
        </p:nvSpPr>
        <p:spPr>
          <a:xfrm>
            <a:off x="9076547" y="2604541"/>
            <a:ext cx="1648919" cy="1648918"/>
          </a:xfrm>
          <a:prstGeom prst="ellipse">
            <a:avLst/>
          </a:prstGeom>
          <a:solidFill>
            <a:srgbClr val="C9DC5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F43EA4F6-B4F2-1460-35FC-C67DAC75D8F0}"/>
              </a:ext>
            </a:extLst>
          </p:cNvPr>
          <p:cNvSpPr txBox="1"/>
          <p:nvPr/>
        </p:nvSpPr>
        <p:spPr>
          <a:xfrm>
            <a:off x="712265" y="4459426"/>
            <a:ext cx="2143127" cy="523220"/>
          </a:xfrm>
          <a:prstGeom prst="rect">
            <a:avLst/>
          </a:prstGeom>
          <a:noFill/>
        </p:spPr>
        <p:txBody>
          <a:bodyPr wrap="square" rtlCol="0">
            <a:spAutoFit/>
          </a:bodyPr>
          <a:lstStyle/>
          <a:p>
            <a:pPr algn="ctr"/>
            <a:r>
              <a:rPr lang="en-US" sz="2800" b="1" dirty="0">
                <a:solidFill>
                  <a:srgbClr val="00677F"/>
                </a:solidFill>
                <a:latin typeface="Roboto" panose="02000000000000000000" pitchFamily="2" charset="0"/>
                <a:ea typeface="Roboto" panose="02000000000000000000" pitchFamily="2" charset="0"/>
                <a:cs typeface="Roboto" panose="02000000000000000000" pitchFamily="2" charset="0"/>
              </a:rPr>
              <a:t>TRUST</a:t>
            </a:r>
            <a:endParaRPr lang="en-US" sz="2800" dirty="0">
              <a:solidFill>
                <a:srgbClr val="00677F"/>
              </a:solidFill>
              <a:latin typeface="Roboto" panose="02000000000000000000" pitchFamily="2" charset="0"/>
              <a:ea typeface="Roboto" panose="02000000000000000000" pitchFamily="2" charset="0"/>
              <a:cs typeface="Roboto" panose="02000000000000000000" pitchFamily="2" charset="0"/>
            </a:endParaRPr>
          </a:p>
        </p:txBody>
      </p:sp>
      <p:sp>
        <p:nvSpPr>
          <p:cNvPr id="22" name="TextBox 21">
            <a:extLst>
              <a:ext uri="{FF2B5EF4-FFF2-40B4-BE49-F238E27FC236}">
                <a16:creationId xmlns:a16="http://schemas.microsoft.com/office/drawing/2014/main" id="{F501A309-6C73-71BE-6B46-81441E66E208}"/>
              </a:ext>
            </a:extLst>
          </p:cNvPr>
          <p:cNvSpPr txBox="1"/>
          <p:nvPr/>
        </p:nvSpPr>
        <p:spPr>
          <a:xfrm>
            <a:off x="2616018" y="4459426"/>
            <a:ext cx="3722324" cy="523220"/>
          </a:xfrm>
          <a:prstGeom prst="rect">
            <a:avLst/>
          </a:prstGeom>
          <a:noFill/>
        </p:spPr>
        <p:txBody>
          <a:bodyPr wrap="square" rtlCol="0">
            <a:spAutoFit/>
          </a:bodyPr>
          <a:lstStyle/>
          <a:p>
            <a:pPr algn="ctr"/>
            <a:r>
              <a:rPr lang="en-US" sz="2800" b="1" dirty="0">
                <a:solidFill>
                  <a:srgbClr val="81D3EB"/>
                </a:solidFill>
                <a:latin typeface="Roboto" panose="02000000000000000000" pitchFamily="2" charset="0"/>
                <a:ea typeface="Roboto" panose="02000000000000000000" pitchFamily="2" charset="0"/>
                <a:cs typeface="Roboto" panose="02000000000000000000" pitchFamily="2" charset="0"/>
              </a:rPr>
              <a:t>COMPASSION</a:t>
            </a:r>
            <a:endParaRPr lang="en-US" sz="1200" dirty="0">
              <a:solidFill>
                <a:srgbClr val="81D3EB"/>
              </a:solidFill>
              <a:latin typeface="Roboto" panose="02000000000000000000" pitchFamily="2" charset="0"/>
              <a:ea typeface="Roboto" panose="02000000000000000000" pitchFamily="2" charset="0"/>
              <a:cs typeface="Roboto" panose="02000000000000000000" pitchFamily="2" charset="0"/>
            </a:endParaRPr>
          </a:p>
        </p:txBody>
      </p:sp>
      <p:sp>
        <p:nvSpPr>
          <p:cNvPr id="23" name="TextBox 22">
            <a:extLst>
              <a:ext uri="{FF2B5EF4-FFF2-40B4-BE49-F238E27FC236}">
                <a16:creationId xmlns:a16="http://schemas.microsoft.com/office/drawing/2014/main" id="{659F74C8-B0A5-2710-8794-A4EB1E0D644D}"/>
              </a:ext>
            </a:extLst>
          </p:cNvPr>
          <p:cNvSpPr txBox="1"/>
          <p:nvPr/>
        </p:nvSpPr>
        <p:spPr>
          <a:xfrm>
            <a:off x="5301639" y="4459426"/>
            <a:ext cx="3722324" cy="523220"/>
          </a:xfrm>
          <a:prstGeom prst="rect">
            <a:avLst/>
          </a:prstGeom>
          <a:noFill/>
        </p:spPr>
        <p:txBody>
          <a:bodyPr wrap="square" rtlCol="0">
            <a:spAutoFit/>
          </a:bodyPr>
          <a:lstStyle/>
          <a:p>
            <a:pPr algn="ctr"/>
            <a:r>
              <a:rPr lang="en-US" sz="2800" b="1" dirty="0">
                <a:solidFill>
                  <a:srgbClr val="63A70A"/>
                </a:solidFill>
                <a:latin typeface="Roboto" panose="02000000000000000000" pitchFamily="2" charset="0"/>
                <a:ea typeface="Roboto" panose="02000000000000000000" pitchFamily="2" charset="0"/>
                <a:cs typeface="Roboto" panose="02000000000000000000" pitchFamily="2" charset="0"/>
              </a:rPr>
              <a:t>STABILITY</a:t>
            </a:r>
            <a:endParaRPr lang="en-US" sz="1200" dirty="0">
              <a:solidFill>
                <a:srgbClr val="63A70A"/>
              </a:solidFill>
              <a:latin typeface="Roboto" panose="02000000000000000000" pitchFamily="2" charset="0"/>
              <a:ea typeface="Roboto" panose="02000000000000000000" pitchFamily="2" charset="0"/>
              <a:cs typeface="Roboto" panose="02000000000000000000" pitchFamily="2" charset="0"/>
            </a:endParaRPr>
          </a:p>
        </p:txBody>
      </p:sp>
      <p:sp>
        <p:nvSpPr>
          <p:cNvPr id="24" name="TextBox 23">
            <a:extLst>
              <a:ext uri="{FF2B5EF4-FFF2-40B4-BE49-F238E27FC236}">
                <a16:creationId xmlns:a16="http://schemas.microsoft.com/office/drawing/2014/main" id="{D140059F-112E-2B62-D39B-D7000C39F426}"/>
              </a:ext>
            </a:extLst>
          </p:cNvPr>
          <p:cNvSpPr txBox="1"/>
          <p:nvPr/>
        </p:nvSpPr>
        <p:spPr>
          <a:xfrm>
            <a:off x="8039844" y="4459426"/>
            <a:ext cx="3722324" cy="523220"/>
          </a:xfrm>
          <a:prstGeom prst="rect">
            <a:avLst/>
          </a:prstGeom>
          <a:noFill/>
        </p:spPr>
        <p:txBody>
          <a:bodyPr wrap="square" rtlCol="0">
            <a:spAutoFit/>
          </a:bodyPr>
          <a:lstStyle/>
          <a:p>
            <a:pPr algn="ctr"/>
            <a:r>
              <a:rPr lang="en-US" sz="2800" b="1" dirty="0">
                <a:solidFill>
                  <a:srgbClr val="C9DC5D"/>
                </a:solidFill>
                <a:latin typeface="Roboto" panose="02000000000000000000" pitchFamily="2" charset="0"/>
                <a:ea typeface="Roboto" panose="02000000000000000000" pitchFamily="2" charset="0"/>
                <a:cs typeface="Roboto" panose="02000000000000000000" pitchFamily="2" charset="0"/>
              </a:rPr>
              <a:t>HOPE</a:t>
            </a:r>
            <a:endParaRPr lang="en-US" sz="1200" dirty="0">
              <a:solidFill>
                <a:srgbClr val="C9DC5D"/>
              </a:solidFill>
              <a:latin typeface="Roboto" panose="02000000000000000000" pitchFamily="2" charset="0"/>
              <a:ea typeface="Roboto" panose="02000000000000000000" pitchFamily="2" charset="0"/>
              <a:cs typeface="Roboto" panose="02000000000000000000" pitchFamily="2" charset="0"/>
            </a:endParaRPr>
          </a:p>
        </p:txBody>
      </p:sp>
      <p:pic>
        <p:nvPicPr>
          <p:cNvPr id="26" name="Graphic 25" descr="Shield Tick with solid fill">
            <a:extLst>
              <a:ext uri="{FF2B5EF4-FFF2-40B4-BE49-F238E27FC236}">
                <a16:creationId xmlns:a16="http://schemas.microsoft.com/office/drawing/2014/main" id="{EE175AC6-BD2A-422C-9E56-9E25B26C0AF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11108" y="2756280"/>
            <a:ext cx="1345440" cy="1345440"/>
          </a:xfrm>
          <a:prstGeom prst="rect">
            <a:avLst/>
          </a:prstGeom>
        </p:spPr>
      </p:pic>
      <p:pic>
        <p:nvPicPr>
          <p:cNvPr id="28" name="Graphic 27" descr="Heart with solid fill">
            <a:extLst>
              <a:ext uri="{FF2B5EF4-FFF2-40B4-BE49-F238E27FC236}">
                <a16:creationId xmlns:a16="http://schemas.microsoft.com/office/drawing/2014/main" id="{6EF5108E-8F6A-EC6C-EF1F-9EBE3CCB88F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761816" y="2776158"/>
            <a:ext cx="1325562" cy="1325562"/>
          </a:xfrm>
          <a:prstGeom prst="rect">
            <a:avLst/>
          </a:prstGeom>
        </p:spPr>
      </p:pic>
      <p:pic>
        <p:nvPicPr>
          <p:cNvPr id="32" name="Graphic 31" descr="Scales of justice with solid fill">
            <a:extLst>
              <a:ext uri="{FF2B5EF4-FFF2-40B4-BE49-F238E27FC236}">
                <a16:creationId xmlns:a16="http://schemas.microsoft.com/office/drawing/2014/main" id="{B5E1D92E-223F-181A-178F-EBB40321B9A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595012" y="2864040"/>
            <a:ext cx="1129920" cy="1129920"/>
          </a:xfrm>
          <a:prstGeom prst="rect">
            <a:avLst/>
          </a:prstGeom>
        </p:spPr>
      </p:pic>
      <p:pic>
        <p:nvPicPr>
          <p:cNvPr id="34" name="Graphic 33" descr="Dove with solid fill">
            <a:extLst>
              <a:ext uri="{FF2B5EF4-FFF2-40B4-BE49-F238E27FC236}">
                <a16:creationId xmlns:a16="http://schemas.microsoft.com/office/drawing/2014/main" id="{19A068DB-6BE0-6EAC-F4AE-0E804E75142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391342" y="2840760"/>
            <a:ext cx="1184698" cy="1184698"/>
          </a:xfrm>
          <a:prstGeom prst="rect">
            <a:avLst/>
          </a:prstGeom>
        </p:spPr>
      </p:pic>
    </p:spTree>
    <p:extLst>
      <p:ext uri="{BB962C8B-B14F-4D97-AF65-F5344CB8AC3E}">
        <p14:creationId xmlns:p14="http://schemas.microsoft.com/office/powerpoint/2010/main" val="14723162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4B084C-4670-8C17-02D8-0AC39EE80624}"/>
              </a:ext>
            </a:extLst>
          </p:cNvPr>
          <p:cNvSpPr>
            <a:spLocks noGrp="1"/>
          </p:cNvSpPr>
          <p:nvPr>
            <p:ph type="title"/>
          </p:nvPr>
        </p:nvSpPr>
        <p:spPr>
          <a:xfrm>
            <a:off x="412473" y="1952994"/>
            <a:ext cx="4502718" cy="1325563"/>
          </a:xfrm>
        </p:spPr>
        <p:txBody>
          <a:bodyPr/>
          <a:lstStyle/>
          <a:p>
            <a:r>
              <a:rPr lang="en-US" dirty="0"/>
              <a:t>GOAL: Be Truthful and Effective</a:t>
            </a:r>
          </a:p>
        </p:txBody>
      </p:sp>
      <p:sp>
        <p:nvSpPr>
          <p:cNvPr id="12" name="Text Placeholder 11">
            <a:extLst>
              <a:ext uri="{FF2B5EF4-FFF2-40B4-BE49-F238E27FC236}">
                <a16:creationId xmlns:a16="http://schemas.microsoft.com/office/drawing/2014/main" id="{4F589288-B4B9-09D8-A87F-495F92FCA7F3}"/>
              </a:ext>
            </a:extLst>
          </p:cNvPr>
          <p:cNvSpPr>
            <a:spLocks noGrp="1"/>
          </p:cNvSpPr>
          <p:nvPr>
            <p:ph type="body" sz="quarter" idx="14"/>
          </p:nvPr>
        </p:nvSpPr>
        <p:spPr>
          <a:xfrm>
            <a:off x="1008792" y="3946783"/>
            <a:ext cx="5955350" cy="2911217"/>
          </a:xfrm>
        </p:spPr>
        <p:txBody>
          <a:bodyPr>
            <a:normAutofit/>
          </a:bodyPr>
          <a:lstStyle/>
          <a:p>
            <a:pPr marL="0" indent="0">
              <a:buNone/>
            </a:pPr>
            <a:r>
              <a:rPr lang="en-US" sz="2800" dirty="0"/>
              <a:t>Strong advocacy means we share what we know to be true, demonstrate empathy and compassion to questions and concerns, and actively listen to others to create authentic dialogue. </a:t>
            </a:r>
          </a:p>
        </p:txBody>
      </p:sp>
    </p:spTree>
    <p:extLst>
      <p:ext uri="{BB962C8B-B14F-4D97-AF65-F5344CB8AC3E}">
        <p14:creationId xmlns:p14="http://schemas.microsoft.com/office/powerpoint/2010/main" val="6031505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C533C-7BC1-12C0-F06A-972C08C68C9D}"/>
              </a:ext>
            </a:extLst>
          </p:cNvPr>
          <p:cNvSpPr>
            <a:spLocks noGrp="1"/>
          </p:cNvSpPr>
          <p:nvPr>
            <p:ph type="title"/>
          </p:nvPr>
        </p:nvSpPr>
        <p:spPr/>
        <p:txBody>
          <a:bodyPr/>
          <a:lstStyle/>
          <a:p>
            <a:r>
              <a:rPr lang="en-US" dirty="0"/>
              <a:t>Tips &amp; Advice</a:t>
            </a:r>
          </a:p>
        </p:txBody>
      </p:sp>
      <p:sp>
        <p:nvSpPr>
          <p:cNvPr id="3" name="Content Placeholder 2">
            <a:extLst>
              <a:ext uri="{FF2B5EF4-FFF2-40B4-BE49-F238E27FC236}">
                <a16:creationId xmlns:a16="http://schemas.microsoft.com/office/drawing/2014/main" id="{AA426D50-6AF0-BEBF-106E-A55B70949FF2}"/>
              </a:ext>
            </a:extLst>
          </p:cNvPr>
          <p:cNvSpPr>
            <a:spLocks noGrp="1"/>
          </p:cNvSpPr>
          <p:nvPr>
            <p:ph idx="1"/>
          </p:nvPr>
        </p:nvSpPr>
        <p:spPr>
          <a:xfrm>
            <a:off x="838200" y="2120567"/>
            <a:ext cx="10515600" cy="3796936"/>
          </a:xfrm>
        </p:spPr>
        <p:txBody>
          <a:bodyPr>
            <a:normAutofit/>
          </a:bodyPr>
          <a:lstStyle/>
          <a:p>
            <a:pPr fontAlgn="base"/>
            <a:r>
              <a:rPr lang="en-US" sz="2400" b="0" i="0" dirty="0">
                <a:effectLst/>
                <a:cs typeface="Roboto" panose="02000000000000000000" pitchFamily="2" charset="0"/>
              </a:rPr>
              <a:t>Be honest and genuine. </a:t>
            </a:r>
            <a:r>
              <a:rPr lang="en-US" sz="2400" dirty="0">
                <a:cs typeface="Roboto" panose="02000000000000000000" pitchFamily="2" charset="0"/>
              </a:rPr>
              <a:t>Admit to what you don’t know!</a:t>
            </a:r>
            <a:endParaRPr lang="en-US" sz="3600" b="0" i="0" dirty="0">
              <a:effectLst/>
              <a:cs typeface="Roboto" panose="02000000000000000000" pitchFamily="2" charset="0"/>
            </a:endParaRPr>
          </a:p>
          <a:p>
            <a:pPr algn="l" rtl="0" fontAlgn="base">
              <a:buFont typeface="Arial" panose="020B0604020202020204" pitchFamily="34" charset="0"/>
              <a:buChar char="•"/>
            </a:pPr>
            <a:r>
              <a:rPr lang="en-US" sz="2400" b="0" i="0" dirty="0">
                <a:effectLst/>
                <a:cs typeface="Roboto" panose="02000000000000000000" pitchFamily="2" charset="0"/>
              </a:rPr>
              <a:t>Be an educator and a storyteller. </a:t>
            </a:r>
          </a:p>
          <a:p>
            <a:pPr algn="l" rtl="0" fontAlgn="base">
              <a:buFont typeface="Arial" panose="020B0604020202020204" pitchFamily="34" charset="0"/>
              <a:buChar char="•"/>
            </a:pPr>
            <a:r>
              <a:rPr lang="en-US" sz="2400" b="0" i="0" dirty="0">
                <a:effectLst/>
                <a:cs typeface="Roboto" panose="02000000000000000000" pitchFamily="2" charset="0"/>
              </a:rPr>
              <a:t>Speak naturally, slowly, and steadily</a:t>
            </a:r>
            <a:r>
              <a:rPr lang="en-US" sz="2400" dirty="0">
                <a:cs typeface="Roboto" panose="02000000000000000000" pitchFamily="2" charset="0"/>
              </a:rPr>
              <a:t> and allow your counterparts to engage in dialogue.</a:t>
            </a:r>
            <a:endParaRPr lang="en-US" sz="2400" b="0" i="0" dirty="0">
              <a:effectLst/>
              <a:cs typeface="Roboto" panose="02000000000000000000" pitchFamily="2" charset="0"/>
            </a:endParaRPr>
          </a:p>
          <a:p>
            <a:pPr algn="l" rtl="0" fontAlgn="base">
              <a:buFont typeface="Arial" panose="020B0604020202020204" pitchFamily="34" charset="0"/>
              <a:buChar char="•"/>
            </a:pPr>
            <a:r>
              <a:rPr lang="en-US" sz="2400" b="0" i="0" dirty="0">
                <a:effectLst/>
                <a:cs typeface="Roboto" panose="02000000000000000000" pitchFamily="2" charset="0"/>
              </a:rPr>
              <a:t>Stick to one pitch per occasion</a:t>
            </a:r>
            <a:r>
              <a:rPr lang="en-US" sz="2400" dirty="0">
                <a:cs typeface="Roboto" panose="02000000000000000000" pitchFamily="2" charset="0"/>
              </a:rPr>
              <a:t> to k</a:t>
            </a:r>
            <a:r>
              <a:rPr lang="en-US" sz="2400" b="0" i="0" dirty="0">
                <a:effectLst/>
                <a:cs typeface="Roboto" panose="02000000000000000000" pitchFamily="2" charset="0"/>
              </a:rPr>
              <a:t>eep it easy to understand. </a:t>
            </a:r>
          </a:p>
          <a:p>
            <a:pPr algn="l" rtl="0" fontAlgn="base"/>
            <a:r>
              <a:rPr lang="en-US" sz="2400" b="0" i="0" dirty="0">
                <a:effectLst/>
                <a:cs typeface="Roboto" panose="02000000000000000000" pitchFamily="2" charset="0"/>
              </a:rPr>
              <a:t>Don’t grandstand to others to demonstrate you are in the right and have all the answers. Be humble and approachable.</a:t>
            </a:r>
          </a:p>
          <a:p>
            <a:pPr algn="l" rtl="0" fontAlgn="base"/>
            <a:r>
              <a:rPr lang="en-US" sz="2400" dirty="0">
                <a:cs typeface="Roboto" panose="02000000000000000000" pitchFamily="2" charset="0"/>
              </a:rPr>
              <a:t>BONUS: Know your audience before entering the meeting! </a:t>
            </a:r>
            <a:endParaRPr lang="en-US" sz="2400" b="0" i="0" dirty="0">
              <a:effectLst/>
              <a:cs typeface="Roboto" panose="02000000000000000000" pitchFamily="2" charset="0"/>
            </a:endParaRPr>
          </a:p>
        </p:txBody>
      </p:sp>
    </p:spTree>
    <p:extLst>
      <p:ext uri="{BB962C8B-B14F-4D97-AF65-F5344CB8AC3E}">
        <p14:creationId xmlns:p14="http://schemas.microsoft.com/office/powerpoint/2010/main" val="20696216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kneeling in a field holding a tablet&#10;&#10;Description automatically generated">
            <a:extLst>
              <a:ext uri="{FF2B5EF4-FFF2-40B4-BE49-F238E27FC236}">
                <a16:creationId xmlns:a16="http://schemas.microsoft.com/office/drawing/2014/main" id="{174192DE-A5DE-3BDF-C09A-D71D91E8D3EA}"/>
              </a:ext>
            </a:extLst>
          </p:cNvPr>
          <p:cNvPicPr>
            <a:picLocks noChangeAspect="1"/>
          </p:cNvPicPr>
          <p:nvPr/>
        </p:nvPicPr>
        <p:blipFill rotWithShape="1">
          <a:blip r:embed="rId3"/>
          <a:srcRect l="23679" r="16800"/>
          <a:stretch/>
        </p:blipFill>
        <p:spPr>
          <a:xfrm>
            <a:off x="-1979" y="-477"/>
            <a:ext cx="6109956" cy="6858953"/>
          </a:xfrm>
          <a:prstGeom prst="rect">
            <a:avLst/>
          </a:prstGeom>
        </p:spPr>
      </p:pic>
      <p:sp>
        <p:nvSpPr>
          <p:cNvPr id="2" name="Text Placeholder 1">
            <a:extLst>
              <a:ext uri="{FF2B5EF4-FFF2-40B4-BE49-F238E27FC236}">
                <a16:creationId xmlns:a16="http://schemas.microsoft.com/office/drawing/2014/main" id="{8D61FEE2-8FF4-5F80-FE05-12F8EF772FB1}"/>
              </a:ext>
            </a:extLst>
          </p:cNvPr>
          <p:cNvSpPr>
            <a:spLocks noGrp="1"/>
          </p:cNvSpPr>
          <p:nvPr>
            <p:ph type="body" sz="quarter" idx="11"/>
          </p:nvPr>
        </p:nvSpPr>
        <p:spPr/>
        <p:txBody>
          <a:bodyPr>
            <a:normAutofit fontScale="70000" lnSpcReduction="20000"/>
          </a:bodyPr>
          <a:lstStyle/>
          <a:p>
            <a:r>
              <a:rPr lang="en-US" dirty="0"/>
              <a:t>The Goal of an Elevator Speech</a:t>
            </a:r>
          </a:p>
        </p:txBody>
      </p:sp>
      <p:sp>
        <p:nvSpPr>
          <p:cNvPr id="3" name="Text Placeholder 2">
            <a:extLst>
              <a:ext uri="{FF2B5EF4-FFF2-40B4-BE49-F238E27FC236}">
                <a16:creationId xmlns:a16="http://schemas.microsoft.com/office/drawing/2014/main" id="{CFE83DCA-9A4B-807E-8B88-F4FF0C5422A7}"/>
              </a:ext>
            </a:extLst>
          </p:cNvPr>
          <p:cNvSpPr>
            <a:spLocks noGrp="1"/>
          </p:cNvSpPr>
          <p:nvPr>
            <p:ph type="body" sz="quarter" idx="12"/>
          </p:nvPr>
        </p:nvSpPr>
        <p:spPr/>
        <p:txBody>
          <a:bodyPr/>
          <a:lstStyle/>
          <a:p>
            <a:pPr marL="342900" indent="-342900">
              <a:buFont typeface="Arial" panose="020B0604020202020204" pitchFamily="34" charset="0"/>
              <a:buChar char="•"/>
            </a:pPr>
            <a:r>
              <a:rPr lang="en-US" dirty="0"/>
              <a:t>30 – 60 seconds </a:t>
            </a:r>
          </a:p>
          <a:p>
            <a:pPr marL="342900" indent="-342900">
              <a:buFont typeface="Arial" panose="020B0604020202020204" pitchFamily="34" charset="0"/>
              <a:buChar char="•"/>
            </a:pPr>
            <a:r>
              <a:rPr lang="en-US" dirty="0"/>
              <a:t>Roughly 75 words</a:t>
            </a:r>
          </a:p>
          <a:p>
            <a:pPr marL="342900" indent="-342900">
              <a:buFont typeface="Arial" panose="020B0604020202020204" pitchFamily="34" charset="0"/>
              <a:buChar char="•"/>
            </a:pPr>
            <a:r>
              <a:rPr lang="en-US" dirty="0"/>
              <a:t>Help build trust </a:t>
            </a:r>
          </a:p>
        </p:txBody>
      </p:sp>
      <p:pic>
        <p:nvPicPr>
          <p:cNvPr id="5" name="Picture 4">
            <a:extLst>
              <a:ext uri="{FF2B5EF4-FFF2-40B4-BE49-F238E27FC236}">
                <a16:creationId xmlns:a16="http://schemas.microsoft.com/office/drawing/2014/main" id="{45621762-A01A-2E9D-A16E-D0248A0F6D38}"/>
              </a:ext>
            </a:extLst>
          </p:cNvPr>
          <p:cNvPicPr>
            <a:picLocks noChangeAspect="1"/>
          </p:cNvPicPr>
          <p:nvPr/>
        </p:nvPicPr>
        <p:blipFill>
          <a:blip r:embed="rId4"/>
          <a:stretch>
            <a:fillRect/>
          </a:stretch>
        </p:blipFill>
        <p:spPr>
          <a:xfrm>
            <a:off x="0" y="6618534"/>
            <a:ext cx="6096000" cy="239466"/>
          </a:xfrm>
          <a:prstGeom prst="rect">
            <a:avLst/>
          </a:prstGeom>
        </p:spPr>
      </p:pic>
    </p:spTree>
    <p:extLst>
      <p:ext uri="{BB962C8B-B14F-4D97-AF65-F5344CB8AC3E}">
        <p14:creationId xmlns:p14="http://schemas.microsoft.com/office/powerpoint/2010/main" val="4995050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B9EFB14A-16B7-D472-CE79-782607D91E91}"/>
              </a:ext>
            </a:extLst>
          </p:cNvPr>
          <p:cNvSpPr/>
          <p:nvPr/>
        </p:nvSpPr>
        <p:spPr>
          <a:xfrm>
            <a:off x="942974" y="3002491"/>
            <a:ext cx="2571750" cy="2624666"/>
          </a:xfrm>
          <a:prstGeom prst="ellipse">
            <a:avLst/>
          </a:prstGeom>
          <a:solidFill>
            <a:srgbClr val="C9DC5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a:extLst>
              <a:ext uri="{FF2B5EF4-FFF2-40B4-BE49-F238E27FC236}">
                <a16:creationId xmlns:a16="http://schemas.microsoft.com/office/drawing/2014/main" id="{780ECA26-D587-6FFF-595E-9B6F5B469C4A}"/>
              </a:ext>
            </a:extLst>
          </p:cNvPr>
          <p:cNvSpPr>
            <a:spLocks noGrp="1"/>
          </p:cNvSpPr>
          <p:nvPr>
            <p:ph type="body" sz="quarter" idx="11"/>
          </p:nvPr>
        </p:nvSpPr>
        <p:spPr>
          <a:xfrm>
            <a:off x="776628" y="1276709"/>
            <a:ext cx="4021466" cy="1123122"/>
          </a:xfrm>
        </p:spPr>
        <p:txBody>
          <a:bodyPr/>
          <a:lstStyle/>
          <a:p>
            <a:r>
              <a:rPr lang="en-US" dirty="0"/>
              <a:t>Resources Brainstorm</a:t>
            </a:r>
          </a:p>
        </p:txBody>
      </p:sp>
      <p:sp>
        <p:nvSpPr>
          <p:cNvPr id="7" name="Text Placeholder 2">
            <a:extLst>
              <a:ext uri="{FF2B5EF4-FFF2-40B4-BE49-F238E27FC236}">
                <a16:creationId xmlns:a16="http://schemas.microsoft.com/office/drawing/2014/main" id="{15B8E20D-6C81-E1A1-C6B0-AC468382B3EA}"/>
              </a:ext>
            </a:extLst>
          </p:cNvPr>
          <p:cNvSpPr txBox="1">
            <a:spLocks/>
          </p:cNvSpPr>
          <p:nvPr/>
        </p:nvSpPr>
        <p:spPr>
          <a:xfrm>
            <a:off x="6096000" y="1879369"/>
            <a:ext cx="5089840" cy="112312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F7F7F7"/>
                </a:solidFill>
                <a:latin typeface="Yrsa" panose="020D0000000400000000" pitchFamily="34" charset="0"/>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Roboto" panose="02000000000000000000" pitchFamily="2" charset="0"/>
                <a:ea typeface="Roboto" panose="02000000000000000000" pitchFamily="2" charset="0"/>
                <a:cs typeface="Helvetica Neue" panose="02000503000000020004"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Roboto" panose="02000000000000000000" pitchFamily="2" charset="0"/>
                <a:ea typeface="Roboto" panose="02000000000000000000"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Roboto" panose="02000000000000000000" pitchFamily="2" charset="0"/>
                <a:ea typeface="Roboto" panose="02000000000000000000"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Roboto" panose="02000000000000000000" pitchFamily="2" charset="0"/>
                <a:ea typeface="Roboto" panose="02000000000000000000"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005326"/>
                </a:solidFill>
                <a:latin typeface="Roboto" panose="02000000000000000000" pitchFamily="2" charset="0"/>
                <a:ea typeface="Roboto" panose="02000000000000000000" pitchFamily="2" charset="0"/>
                <a:cs typeface="Roboto" panose="02000000000000000000" pitchFamily="2" charset="0"/>
              </a:rPr>
              <a:t>Where else can we go to find reliable and accurate information regarding fertilizer hot topics and key issues?</a:t>
            </a:r>
          </a:p>
        </p:txBody>
      </p:sp>
      <p:pic>
        <p:nvPicPr>
          <p:cNvPr id="2" name="Picture 1" descr="A qr code on a black background&#10;&#10;Description automatically generated">
            <a:extLst>
              <a:ext uri="{FF2B5EF4-FFF2-40B4-BE49-F238E27FC236}">
                <a16:creationId xmlns:a16="http://schemas.microsoft.com/office/drawing/2014/main" id="{6131A0FC-D22B-9D5E-0461-3557ED330123}"/>
              </a:ext>
            </a:extLst>
          </p:cNvPr>
          <p:cNvPicPr>
            <a:picLocks noChangeAspect="1"/>
          </p:cNvPicPr>
          <p:nvPr/>
        </p:nvPicPr>
        <p:blipFill>
          <a:blip r:embed="rId3"/>
          <a:stretch>
            <a:fillRect/>
          </a:stretch>
        </p:blipFill>
        <p:spPr>
          <a:xfrm>
            <a:off x="219986" y="1309104"/>
            <a:ext cx="4027775" cy="7111099"/>
          </a:xfrm>
          <a:prstGeom prst="rect">
            <a:avLst/>
          </a:prstGeom>
        </p:spPr>
      </p:pic>
    </p:spTree>
    <p:extLst>
      <p:ext uri="{BB962C8B-B14F-4D97-AF65-F5344CB8AC3E}">
        <p14:creationId xmlns:p14="http://schemas.microsoft.com/office/powerpoint/2010/main" val="336705093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EAE3A6278726F4FB6E03FFCD954CD3F" ma:contentTypeVersion="20" ma:contentTypeDescription="Create a new document." ma:contentTypeScope="" ma:versionID="522acf4542fee1d7212ac493af49b543">
  <xsd:schema xmlns:xsd="http://www.w3.org/2001/XMLSchema" xmlns:xs="http://www.w3.org/2001/XMLSchema" xmlns:p="http://schemas.microsoft.com/office/2006/metadata/properties" xmlns:ns1="http://schemas.microsoft.com/sharepoint/v3" xmlns:ns2="30451555-c52e-41e7-951f-95941041765f" xmlns:ns3="a58d044e-081a-4ad3-aa65-47d79dd05137" targetNamespace="http://schemas.microsoft.com/office/2006/metadata/properties" ma:root="true" ma:fieldsID="efa28df5dcab59b6a59c250e3e86c043" ns1:_="" ns2:_="" ns3:_="">
    <xsd:import namespace="http://schemas.microsoft.com/sharepoint/v3"/>
    <xsd:import namespace="30451555-c52e-41e7-951f-95941041765f"/>
    <xsd:import namespace="a58d044e-081a-4ad3-aa65-47d79dd0513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1:_ip_UnifiedCompliancePolicyProperties" minOccurs="0"/>
                <xsd:element ref="ns1:_ip_UnifiedCompliancePolicyUIAction" minOccurs="0"/>
                <xsd:element ref="ns3:SharedWithUsers" minOccurs="0"/>
                <xsd:element ref="ns3:SharedWithDetails" minOccurs="0"/>
                <xsd:element ref="ns2:MediaLengthInSeconds" minOccurs="0"/>
                <xsd:element ref="ns2:MediaServiceLocation"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7" nillable="true" ma:displayName="Unified Compliance Policy Properties" ma:hidden="true" ma:internalName="_ip_UnifiedCompliancePolicyProperties">
      <xsd:simpleType>
        <xsd:restriction base="dms:Note"/>
      </xsd:simpleType>
    </xsd:element>
    <xsd:element name="_ip_UnifiedCompliancePolicyUIAction" ma:index="18"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0451555-c52e-41e7-951f-95941041765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MediaServiceLocation" ma:index="22" nillable="true" ma:displayName="Location" ma:internalName="MediaServiceLocation" ma:readOnly="true">
      <xsd:simpleType>
        <xsd:restriction base="dms:Text"/>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85e4c06d-933f-4a7b-80f6-d9cbe1d2fab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58d044e-081a-4ad3-aa65-47d79dd05137"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5" nillable="true" ma:displayName="Taxonomy Catch All Column" ma:hidden="true" ma:list="{bbe9cd1b-3047-4d12-b9dd-2bb3b3558e67}" ma:internalName="TaxCatchAll" ma:showField="CatchAllData" ma:web="a58d044e-081a-4ad3-aa65-47d79dd0513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CF68364-095F-4924-BB75-1FA86C290B70}"/>
</file>

<file path=customXml/itemProps2.xml><?xml version="1.0" encoding="utf-8"?>
<ds:datastoreItem xmlns:ds="http://schemas.openxmlformats.org/officeDocument/2006/customXml" ds:itemID="{C4281487-CC3B-41A4-A1D2-FC88C952336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115</TotalTime>
  <Words>424</Words>
  <Application>Microsoft Office PowerPoint</Application>
  <PresentationFormat>Widescreen</PresentationFormat>
  <Paragraphs>82</Paragraphs>
  <Slides>13</Slides>
  <Notes>11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13</vt:i4>
      </vt:variant>
    </vt:vector>
  </HeadingPairs>
  <TitlesOfParts>
    <vt:vector size="21" baseType="lpstr">
      <vt:lpstr>Arial</vt:lpstr>
      <vt:lpstr>Calibri</vt:lpstr>
      <vt:lpstr>Calibri Light</vt:lpstr>
      <vt:lpstr>Helvetica Neue</vt:lpstr>
      <vt:lpstr>Roboto</vt:lpstr>
      <vt:lpstr>Segoe UI</vt:lpstr>
      <vt:lpstr>Yrsa</vt:lpstr>
      <vt:lpstr>Office Theme</vt:lpstr>
      <vt:lpstr>PowerPoint Presentation</vt:lpstr>
      <vt:lpstr>PowerPoint Presentation</vt:lpstr>
      <vt:lpstr>PowerPoint Presentation</vt:lpstr>
      <vt:lpstr>What is Advocacy?</vt:lpstr>
      <vt:lpstr>4 Traits of Leaders </vt:lpstr>
      <vt:lpstr>GOAL: Be Truthful and Effective</vt:lpstr>
      <vt:lpstr>Tips &amp; Advice</vt:lpstr>
      <vt:lpstr>PowerPoint Presentation</vt:lpstr>
      <vt:lpstr>PowerPoint Presentation</vt:lpstr>
      <vt:lpstr>Crafting the Pitch </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Molly Loughridge</dc:creator>
  <cp:lastModifiedBy>Harriet Wegmeyer</cp:lastModifiedBy>
  <cp:revision>3</cp:revision>
  <dcterms:created xsi:type="dcterms:W3CDTF">2023-12-15T23:35:15Z</dcterms:created>
  <dcterms:modified xsi:type="dcterms:W3CDTF">2024-01-16T03:57:59Z</dcterms:modified>
</cp:coreProperties>
</file>